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4128" r:id="rId1"/>
  </p:sldMasterIdLst>
  <p:notesMasterIdLst>
    <p:notesMasterId r:id="rId90"/>
  </p:notesMasterIdLst>
  <p:handoutMasterIdLst>
    <p:handoutMasterId r:id="rId91"/>
  </p:handoutMasterIdLst>
  <p:sldIdLst>
    <p:sldId id="727" r:id="rId2"/>
    <p:sldId id="835" r:id="rId3"/>
    <p:sldId id="728" r:id="rId4"/>
    <p:sldId id="816" r:id="rId5"/>
    <p:sldId id="348" r:id="rId6"/>
    <p:sldId id="815" r:id="rId7"/>
    <p:sldId id="752" r:id="rId8"/>
    <p:sldId id="753" r:id="rId9"/>
    <p:sldId id="847" r:id="rId10"/>
    <p:sldId id="754" r:id="rId11"/>
    <p:sldId id="836" r:id="rId12"/>
    <p:sldId id="837" r:id="rId13"/>
    <p:sldId id="838" r:id="rId14"/>
    <p:sldId id="817" r:id="rId15"/>
    <p:sldId id="820" r:id="rId16"/>
    <p:sldId id="868" r:id="rId17"/>
    <p:sldId id="819" r:id="rId18"/>
    <p:sldId id="821" r:id="rId19"/>
    <p:sldId id="822" r:id="rId20"/>
    <p:sldId id="823" r:id="rId21"/>
    <p:sldId id="869" r:id="rId22"/>
    <p:sldId id="828" r:id="rId23"/>
    <p:sldId id="829" r:id="rId24"/>
    <p:sldId id="870" r:id="rId25"/>
    <p:sldId id="871" r:id="rId26"/>
    <p:sldId id="832" r:id="rId27"/>
    <p:sldId id="833" r:id="rId28"/>
    <p:sldId id="834" r:id="rId29"/>
    <p:sldId id="872" r:id="rId30"/>
    <p:sldId id="731" r:id="rId31"/>
    <p:sldId id="769" r:id="rId32"/>
    <p:sldId id="757" r:id="rId33"/>
    <p:sldId id="776" r:id="rId34"/>
    <p:sldId id="770" r:id="rId35"/>
    <p:sldId id="772" r:id="rId36"/>
    <p:sldId id="773" r:id="rId37"/>
    <p:sldId id="777" r:id="rId38"/>
    <p:sldId id="734" r:id="rId39"/>
    <p:sldId id="812" r:id="rId40"/>
    <p:sldId id="851" r:id="rId41"/>
    <p:sldId id="810" r:id="rId42"/>
    <p:sldId id="811" r:id="rId43"/>
    <p:sldId id="735" r:id="rId44"/>
    <p:sldId id="750" r:id="rId45"/>
    <p:sldId id="736" r:id="rId46"/>
    <p:sldId id="737" r:id="rId47"/>
    <p:sldId id="758" r:id="rId48"/>
    <p:sldId id="747" r:id="rId49"/>
    <p:sldId id="852" r:id="rId50"/>
    <p:sldId id="853" r:id="rId51"/>
    <p:sldId id="854" r:id="rId52"/>
    <p:sldId id="855" r:id="rId53"/>
    <p:sldId id="749" r:id="rId54"/>
    <p:sldId id="856" r:id="rId55"/>
    <p:sldId id="857" r:id="rId56"/>
    <p:sldId id="858" r:id="rId57"/>
    <p:sldId id="859" r:id="rId58"/>
    <p:sldId id="860" r:id="rId59"/>
    <p:sldId id="861" r:id="rId60"/>
    <p:sldId id="862" r:id="rId61"/>
    <p:sldId id="863" r:id="rId62"/>
    <p:sldId id="738" r:id="rId63"/>
    <p:sldId id="755" r:id="rId64"/>
    <p:sldId id="756" r:id="rId65"/>
    <p:sldId id="791" r:id="rId66"/>
    <p:sldId id="813" r:id="rId67"/>
    <p:sldId id="792" r:id="rId68"/>
    <p:sldId id="793" r:id="rId69"/>
    <p:sldId id="794" r:id="rId70"/>
    <p:sldId id="814" r:id="rId71"/>
    <p:sldId id="796" r:id="rId72"/>
    <p:sldId id="739" r:id="rId73"/>
    <p:sldId id="740" r:id="rId74"/>
    <p:sldId id="779" r:id="rId75"/>
    <p:sldId id="864" r:id="rId76"/>
    <p:sldId id="865" r:id="rId77"/>
    <p:sldId id="866" r:id="rId78"/>
    <p:sldId id="867" r:id="rId79"/>
    <p:sldId id="785" r:id="rId80"/>
    <p:sldId id="786" r:id="rId81"/>
    <p:sldId id="873" r:id="rId82"/>
    <p:sldId id="874" r:id="rId83"/>
    <p:sldId id="875" r:id="rId84"/>
    <p:sldId id="876" r:id="rId85"/>
    <p:sldId id="840" r:id="rId86"/>
    <p:sldId id="841" r:id="rId87"/>
    <p:sldId id="842" r:id="rId88"/>
    <p:sldId id="311" r:id="rId89"/>
  </p:sldIdLst>
  <p:sldSz cx="9144000" cy="6858000" type="screen4x3"/>
  <p:notesSz cx="6858000"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4E8E"/>
    <a:srgbClr val="22366B"/>
    <a:srgbClr val="01ACC0"/>
    <a:srgbClr val="71E0E0"/>
    <a:srgbClr val="00ABBF"/>
    <a:srgbClr val="00B5CD"/>
    <a:srgbClr val="009CAC"/>
    <a:srgbClr val="71E1E1"/>
    <a:srgbClr val="AFD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2DE63D5-997A-4646-A377-4702673A728D}" styleName="Açık Stil 2 - Vurgu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95394" autoAdjust="0"/>
  </p:normalViewPr>
  <p:slideViewPr>
    <p:cSldViewPr>
      <p:cViewPr varScale="1">
        <p:scale>
          <a:sx n="85" d="100"/>
          <a:sy n="85" d="100"/>
        </p:scale>
        <p:origin x="1542"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9722AB-9A01-4610-AAAA-DCFDE714D6D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73FE4473-BA96-4574-BED2-B71BF5F39F0A}">
      <dgm:prSet phldrT="[Metin]"/>
      <dgm:spPr/>
      <dgm:t>
        <a:bodyPr/>
        <a:lstStyle/>
        <a:p>
          <a:r>
            <a:rPr lang="tr-TR" dirty="0" smtClean="0"/>
            <a:t>Kırklareli Üniversitesi Genel Bilgiler</a:t>
          </a:r>
          <a:endParaRPr lang="tr-TR" dirty="0"/>
        </a:p>
      </dgm:t>
    </dgm:pt>
    <dgm:pt modelId="{AA18E78C-4A13-4B14-B2C0-F02D92FFCE0F}" type="parTrans" cxnId="{84A700DE-CF77-4D65-A8A0-19035B43DCED}">
      <dgm:prSet/>
      <dgm:spPr/>
      <dgm:t>
        <a:bodyPr/>
        <a:lstStyle/>
        <a:p>
          <a:endParaRPr lang="tr-TR"/>
        </a:p>
      </dgm:t>
    </dgm:pt>
    <dgm:pt modelId="{0ABD2007-6F3F-46E5-9719-0FB43B30D083}" type="sibTrans" cxnId="{84A700DE-CF77-4D65-A8A0-19035B43DCED}">
      <dgm:prSet/>
      <dgm:spPr/>
      <dgm:t>
        <a:bodyPr/>
        <a:lstStyle/>
        <a:p>
          <a:endParaRPr lang="tr-TR"/>
        </a:p>
      </dgm:t>
    </dgm:pt>
    <dgm:pt modelId="{6E62F83F-F751-4083-9531-A8F226083661}">
      <dgm:prSet phldrT="[Metin]"/>
      <dgm:spPr/>
      <dgm:t>
        <a:bodyPr/>
        <a:lstStyle/>
        <a:p>
          <a:r>
            <a:rPr lang="tr-TR" dirty="0" smtClean="0"/>
            <a:t>Kütüphane ve Dokümantasyon Daire Başkanlığı Hizmetleri</a:t>
          </a:r>
          <a:endParaRPr lang="tr-TR" dirty="0"/>
        </a:p>
      </dgm:t>
    </dgm:pt>
    <dgm:pt modelId="{C1F755D8-623B-4FF1-A9B9-92F51B7B99B5}" type="parTrans" cxnId="{5B7229C8-A91D-4047-83BC-3F1EE47B5B3B}">
      <dgm:prSet/>
      <dgm:spPr/>
      <dgm:t>
        <a:bodyPr/>
        <a:lstStyle/>
        <a:p>
          <a:endParaRPr lang="tr-TR"/>
        </a:p>
      </dgm:t>
    </dgm:pt>
    <dgm:pt modelId="{EBAF2DA1-2B54-4ECB-BFD6-908A57538FB8}" type="sibTrans" cxnId="{5B7229C8-A91D-4047-83BC-3F1EE47B5B3B}">
      <dgm:prSet/>
      <dgm:spPr/>
      <dgm:t>
        <a:bodyPr/>
        <a:lstStyle/>
        <a:p>
          <a:endParaRPr lang="tr-TR"/>
        </a:p>
      </dgm:t>
    </dgm:pt>
    <dgm:pt modelId="{83F43740-3E7E-4E80-9C6F-F0817F4D2932}">
      <dgm:prSet/>
      <dgm:spPr/>
      <dgm:t>
        <a:bodyPr/>
        <a:lstStyle/>
        <a:p>
          <a:r>
            <a:rPr lang="tr-TR" dirty="0" smtClean="0"/>
            <a:t>Sağlık, Kültür ve Spor Daire Başkanlığı Hizmetleri</a:t>
          </a:r>
          <a:endParaRPr lang="tr-TR" dirty="0"/>
        </a:p>
      </dgm:t>
    </dgm:pt>
    <dgm:pt modelId="{A255E7E1-7F85-4A57-AD86-91294FB9D340}" type="parTrans" cxnId="{C637D81E-F973-4A7C-8C4B-CFD2D4C49BD2}">
      <dgm:prSet/>
      <dgm:spPr/>
      <dgm:t>
        <a:bodyPr/>
        <a:lstStyle/>
        <a:p>
          <a:endParaRPr lang="tr-TR"/>
        </a:p>
      </dgm:t>
    </dgm:pt>
    <dgm:pt modelId="{F2802D9F-18CB-4EA9-A7EC-38349AE01EA7}" type="sibTrans" cxnId="{C637D81E-F973-4A7C-8C4B-CFD2D4C49BD2}">
      <dgm:prSet/>
      <dgm:spPr/>
      <dgm:t>
        <a:bodyPr/>
        <a:lstStyle/>
        <a:p>
          <a:endParaRPr lang="tr-TR"/>
        </a:p>
      </dgm:t>
    </dgm:pt>
    <dgm:pt modelId="{FA23F2FE-D0BE-41C1-B883-81553FB9A08D}">
      <dgm:prSet/>
      <dgm:spPr/>
      <dgm:t>
        <a:bodyPr/>
        <a:lstStyle/>
        <a:p>
          <a:r>
            <a:rPr lang="tr-TR" dirty="0" smtClean="0"/>
            <a:t>Değişim Programları (Erasmus, Mevlana, Farabi)</a:t>
          </a:r>
          <a:endParaRPr lang="tr-TR" dirty="0"/>
        </a:p>
      </dgm:t>
    </dgm:pt>
    <dgm:pt modelId="{537FD442-F5EA-407B-8D82-517ACDEE2DDC}" type="parTrans" cxnId="{DB863DF8-819B-407F-90FD-32DF98714F2C}">
      <dgm:prSet/>
      <dgm:spPr/>
      <dgm:t>
        <a:bodyPr/>
        <a:lstStyle/>
        <a:p>
          <a:endParaRPr lang="tr-TR"/>
        </a:p>
      </dgm:t>
    </dgm:pt>
    <dgm:pt modelId="{2D4550C2-AD98-4035-A10C-BE60D0368DF8}" type="sibTrans" cxnId="{DB863DF8-819B-407F-90FD-32DF98714F2C}">
      <dgm:prSet/>
      <dgm:spPr/>
      <dgm:t>
        <a:bodyPr/>
        <a:lstStyle/>
        <a:p>
          <a:endParaRPr lang="tr-TR"/>
        </a:p>
      </dgm:t>
    </dgm:pt>
    <dgm:pt modelId="{C4521D30-A565-4AA3-9972-E55C3034A0C6}">
      <dgm:prSet/>
      <dgm:spPr/>
      <dgm:t>
        <a:bodyPr/>
        <a:lstStyle/>
        <a:p>
          <a:r>
            <a:rPr lang="tr-TR" dirty="0" smtClean="0"/>
            <a:t>Kariyer Merkezi Hizmetleri</a:t>
          </a:r>
          <a:endParaRPr lang="tr-TR" dirty="0"/>
        </a:p>
      </dgm:t>
    </dgm:pt>
    <dgm:pt modelId="{B9C08CF0-F999-4DDE-BF70-5DDE4D1F037D}" type="parTrans" cxnId="{9DF30B54-1748-4840-A8CA-C8B04669C558}">
      <dgm:prSet/>
      <dgm:spPr/>
      <dgm:t>
        <a:bodyPr/>
        <a:lstStyle/>
        <a:p>
          <a:endParaRPr lang="tr-TR"/>
        </a:p>
      </dgm:t>
    </dgm:pt>
    <dgm:pt modelId="{85BC8BF0-89E0-4139-934D-A3DEB7817193}" type="sibTrans" cxnId="{9DF30B54-1748-4840-A8CA-C8B04669C558}">
      <dgm:prSet/>
      <dgm:spPr/>
      <dgm:t>
        <a:bodyPr/>
        <a:lstStyle/>
        <a:p>
          <a:endParaRPr lang="tr-TR"/>
        </a:p>
      </dgm:t>
    </dgm:pt>
    <dgm:pt modelId="{E6C1DF68-CABC-4583-A4E6-94B25FF639D6}">
      <dgm:prSet/>
      <dgm:spPr/>
      <dgm:t>
        <a:bodyPr/>
        <a:lstStyle/>
        <a:p>
          <a:endParaRPr lang="tr-TR"/>
        </a:p>
      </dgm:t>
    </dgm:pt>
    <dgm:pt modelId="{AF39BC33-A321-4FA7-8AAA-45A8B84C259E}" type="parTrans" cxnId="{A99C6BF9-C409-4DEC-92CE-EA3C99A00220}">
      <dgm:prSet/>
      <dgm:spPr/>
      <dgm:t>
        <a:bodyPr/>
        <a:lstStyle/>
        <a:p>
          <a:endParaRPr lang="tr-TR"/>
        </a:p>
      </dgm:t>
    </dgm:pt>
    <dgm:pt modelId="{B8CBE58E-2968-4525-8971-C79CA24BA4D7}" type="sibTrans" cxnId="{A99C6BF9-C409-4DEC-92CE-EA3C99A00220}">
      <dgm:prSet/>
      <dgm:spPr/>
      <dgm:t>
        <a:bodyPr/>
        <a:lstStyle/>
        <a:p>
          <a:endParaRPr lang="tr-TR"/>
        </a:p>
      </dgm:t>
    </dgm:pt>
    <dgm:pt modelId="{14D34324-D7CF-4B61-B388-0C96C9A927F5}">
      <dgm:prSet/>
      <dgm:spPr/>
      <dgm:t>
        <a:bodyPr/>
        <a:lstStyle/>
        <a:p>
          <a:r>
            <a:rPr lang="tr-TR" dirty="0" smtClean="0"/>
            <a:t>Öğrenci İşleri Daire Başkanlığı Hizmetleri</a:t>
          </a:r>
          <a:endParaRPr lang="tr-TR" dirty="0"/>
        </a:p>
      </dgm:t>
    </dgm:pt>
    <dgm:pt modelId="{F23AECCC-3E6C-4BB4-A6FA-25585BF0F779}" type="parTrans" cxnId="{CD9DCADE-71FB-41E0-B1AD-20C9F8F17706}">
      <dgm:prSet/>
      <dgm:spPr/>
      <dgm:t>
        <a:bodyPr/>
        <a:lstStyle/>
        <a:p>
          <a:endParaRPr lang="tr-TR"/>
        </a:p>
      </dgm:t>
    </dgm:pt>
    <dgm:pt modelId="{AD844471-2E45-4367-8808-B2E19A4E185A}" type="sibTrans" cxnId="{CD9DCADE-71FB-41E0-B1AD-20C9F8F17706}">
      <dgm:prSet/>
      <dgm:spPr/>
      <dgm:t>
        <a:bodyPr/>
        <a:lstStyle/>
        <a:p>
          <a:endParaRPr lang="tr-TR"/>
        </a:p>
      </dgm:t>
    </dgm:pt>
    <dgm:pt modelId="{7D88335F-82E6-4653-B87D-647908C0EBFD}">
      <dgm:prSet/>
      <dgm:spPr/>
      <dgm:t>
        <a:bodyPr/>
        <a:lstStyle/>
        <a:p>
          <a:endParaRPr lang="tr-TR"/>
        </a:p>
      </dgm:t>
    </dgm:pt>
    <dgm:pt modelId="{3D98DC9B-0244-47C8-B471-BE5C2EA6C561}" type="parTrans" cxnId="{AA9014BE-178F-47C9-9115-CFEFD112EFD6}">
      <dgm:prSet/>
      <dgm:spPr/>
      <dgm:t>
        <a:bodyPr/>
        <a:lstStyle/>
        <a:p>
          <a:endParaRPr lang="tr-TR"/>
        </a:p>
      </dgm:t>
    </dgm:pt>
    <dgm:pt modelId="{4222170C-02B6-4445-96F0-95A39738DA6B}" type="sibTrans" cxnId="{AA9014BE-178F-47C9-9115-CFEFD112EFD6}">
      <dgm:prSet/>
      <dgm:spPr/>
      <dgm:t>
        <a:bodyPr/>
        <a:lstStyle/>
        <a:p>
          <a:endParaRPr lang="tr-TR"/>
        </a:p>
      </dgm:t>
    </dgm:pt>
    <dgm:pt modelId="{5D045F39-63E1-49DE-A372-32EB95934395}">
      <dgm:prSet/>
      <dgm:spPr/>
      <dgm:t>
        <a:bodyPr/>
        <a:lstStyle/>
        <a:p>
          <a:endParaRPr lang="tr-TR"/>
        </a:p>
      </dgm:t>
    </dgm:pt>
    <dgm:pt modelId="{A56203D2-AE4B-4BFD-809A-423CE2F75AA1}" type="parTrans" cxnId="{F36FC7E2-7509-44A1-BC24-03DE4DE58E8F}">
      <dgm:prSet/>
      <dgm:spPr/>
      <dgm:t>
        <a:bodyPr/>
        <a:lstStyle/>
        <a:p>
          <a:endParaRPr lang="tr-TR"/>
        </a:p>
      </dgm:t>
    </dgm:pt>
    <dgm:pt modelId="{009596AF-D136-4F63-B309-419FBE5DA458}" type="sibTrans" cxnId="{F36FC7E2-7509-44A1-BC24-03DE4DE58E8F}">
      <dgm:prSet/>
      <dgm:spPr/>
      <dgm:t>
        <a:bodyPr/>
        <a:lstStyle/>
        <a:p>
          <a:endParaRPr lang="tr-TR"/>
        </a:p>
      </dgm:t>
    </dgm:pt>
    <dgm:pt modelId="{A4607218-6B95-4CB5-A3A7-653240B72E98}">
      <dgm:prSet/>
      <dgm:spPr/>
      <dgm:t>
        <a:bodyPr/>
        <a:lstStyle/>
        <a:p>
          <a:endParaRPr lang="tr-TR"/>
        </a:p>
      </dgm:t>
    </dgm:pt>
    <dgm:pt modelId="{19D5CF81-42B6-4F5C-A1AF-9A3A39736791}" type="parTrans" cxnId="{E2161A3A-36CF-4309-9781-53EBE0B257F9}">
      <dgm:prSet/>
      <dgm:spPr/>
      <dgm:t>
        <a:bodyPr/>
        <a:lstStyle/>
        <a:p>
          <a:endParaRPr lang="tr-TR"/>
        </a:p>
      </dgm:t>
    </dgm:pt>
    <dgm:pt modelId="{AD588791-AA72-40C8-B7D5-91EB9FB2058A}" type="sibTrans" cxnId="{E2161A3A-36CF-4309-9781-53EBE0B257F9}">
      <dgm:prSet/>
      <dgm:spPr/>
      <dgm:t>
        <a:bodyPr/>
        <a:lstStyle/>
        <a:p>
          <a:endParaRPr lang="tr-TR"/>
        </a:p>
      </dgm:t>
    </dgm:pt>
    <dgm:pt modelId="{9CEBE053-A10D-4405-92E5-79A5885CB8DE}">
      <dgm:prSet/>
      <dgm:spPr/>
      <dgm:t>
        <a:bodyPr/>
        <a:lstStyle/>
        <a:p>
          <a:endParaRPr lang="tr-TR"/>
        </a:p>
      </dgm:t>
    </dgm:pt>
    <dgm:pt modelId="{EE51B023-637C-4B98-A0DD-951B871CE1D1}" type="parTrans" cxnId="{F85CD3F6-2FC7-496C-AFF5-7EE58042ADEE}">
      <dgm:prSet/>
      <dgm:spPr/>
      <dgm:t>
        <a:bodyPr/>
        <a:lstStyle/>
        <a:p>
          <a:endParaRPr lang="tr-TR"/>
        </a:p>
      </dgm:t>
    </dgm:pt>
    <dgm:pt modelId="{E20EF346-1820-478C-8AA1-5775C62D15B7}" type="sibTrans" cxnId="{F85CD3F6-2FC7-496C-AFF5-7EE58042ADEE}">
      <dgm:prSet/>
      <dgm:spPr/>
      <dgm:t>
        <a:bodyPr/>
        <a:lstStyle/>
        <a:p>
          <a:endParaRPr lang="tr-TR"/>
        </a:p>
      </dgm:t>
    </dgm:pt>
    <dgm:pt modelId="{39D730C3-D5BC-462B-9CF7-76D15FA83BC0}">
      <dgm:prSet/>
      <dgm:spPr/>
      <dgm:t>
        <a:bodyPr/>
        <a:lstStyle/>
        <a:p>
          <a:r>
            <a:rPr lang="tr-TR" dirty="0" smtClean="0"/>
            <a:t>Uzaktan Eğitim Merkezi Hizmetleri</a:t>
          </a:r>
          <a:endParaRPr lang="tr-TR" dirty="0"/>
        </a:p>
      </dgm:t>
    </dgm:pt>
    <dgm:pt modelId="{1AFDED42-7BCE-4822-AB4C-89E82751EC11}" type="parTrans" cxnId="{372F60B7-7604-4A0F-BEA7-021475D074E7}">
      <dgm:prSet/>
      <dgm:spPr/>
      <dgm:t>
        <a:bodyPr/>
        <a:lstStyle/>
        <a:p>
          <a:endParaRPr lang="tr-TR"/>
        </a:p>
      </dgm:t>
    </dgm:pt>
    <dgm:pt modelId="{38F30996-AA48-4D65-AF3E-DF353BBBFBA8}" type="sibTrans" cxnId="{372F60B7-7604-4A0F-BEA7-021475D074E7}">
      <dgm:prSet/>
      <dgm:spPr/>
      <dgm:t>
        <a:bodyPr/>
        <a:lstStyle/>
        <a:p>
          <a:endParaRPr lang="tr-TR"/>
        </a:p>
      </dgm:t>
    </dgm:pt>
    <dgm:pt modelId="{6BF7936E-EF8E-48EA-8EE1-A32A68C9D20B}" type="pres">
      <dgm:prSet presAssocID="{459722AB-9A01-4610-AAAA-DCFDE714D6D6}" presName="Name0" presStyleCnt="0">
        <dgm:presLayoutVars>
          <dgm:chMax val="7"/>
          <dgm:chPref val="7"/>
          <dgm:dir/>
        </dgm:presLayoutVars>
      </dgm:prSet>
      <dgm:spPr/>
      <dgm:t>
        <a:bodyPr/>
        <a:lstStyle/>
        <a:p>
          <a:endParaRPr lang="tr-TR"/>
        </a:p>
      </dgm:t>
    </dgm:pt>
    <dgm:pt modelId="{7EAC66DA-F4C5-4545-BBC8-1E50054D3080}" type="pres">
      <dgm:prSet presAssocID="{459722AB-9A01-4610-AAAA-DCFDE714D6D6}" presName="Name1" presStyleCnt="0"/>
      <dgm:spPr/>
    </dgm:pt>
    <dgm:pt modelId="{DABD9D2E-6D4F-429E-B6EA-278FF3B9AFEF}" type="pres">
      <dgm:prSet presAssocID="{459722AB-9A01-4610-AAAA-DCFDE714D6D6}" presName="cycle" presStyleCnt="0"/>
      <dgm:spPr/>
    </dgm:pt>
    <dgm:pt modelId="{A43C7FB2-5B08-4C05-A0F7-DD477E1D29EF}" type="pres">
      <dgm:prSet presAssocID="{459722AB-9A01-4610-AAAA-DCFDE714D6D6}" presName="srcNode" presStyleLbl="node1" presStyleIdx="0" presStyleCnt="7"/>
      <dgm:spPr/>
    </dgm:pt>
    <dgm:pt modelId="{31B96331-BA7F-4562-9FCA-80984F142853}" type="pres">
      <dgm:prSet presAssocID="{459722AB-9A01-4610-AAAA-DCFDE714D6D6}" presName="conn" presStyleLbl="parChTrans1D2" presStyleIdx="0" presStyleCnt="1"/>
      <dgm:spPr/>
      <dgm:t>
        <a:bodyPr/>
        <a:lstStyle/>
        <a:p>
          <a:endParaRPr lang="tr-TR"/>
        </a:p>
      </dgm:t>
    </dgm:pt>
    <dgm:pt modelId="{00E56592-E30F-4705-80B5-F8570F529777}" type="pres">
      <dgm:prSet presAssocID="{459722AB-9A01-4610-AAAA-DCFDE714D6D6}" presName="extraNode" presStyleLbl="node1" presStyleIdx="0" presStyleCnt="7"/>
      <dgm:spPr/>
    </dgm:pt>
    <dgm:pt modelId="{F1619D25-6602-400E-AC1A-E3F562F23B30}" type="pres">
      <dgm:prSet presAssocID="{459722AB-9A01-4610-AAAA-DCFDE714D6D6}" presName="dstNode" presStyleLbl="node1" presStyleIdx="0" presStyleCnt="7"/>
      <dgm:spPr/>
    </dgm:pt>
    <dgm:pt modelId="{234A08BD-C2A2-41D3-AA95-8EEFEB762EEC}" type="pres">
      <dgm:prSet presAssocID="{73FE4473-BA96-4574-BED2-B71BF5F39F0A}" presName="text_1" presStyleLbl="node1" presStyleIdx="0" presStyleCnt="7">
        <dgm:presLayoutVars>
          <dgm:bulletEnabled val="1"/>
        </dgm:presLayoutVars>
      </dgm:prSet>
      <dgm:spPr/>
      <dgm:t>
        <a:bodyPr/>
        <a:lstStyle/>
        <a:p>
          <a:endParaRPr lang="tr-TR"/>
        </a:p>
      </dgm:t>
    </dgm:pt>
    <dgm:pt modelId="{C0237C26-D08D-4085-A192-89F1754BAD2D}" type="pres">
      <dgm:prSet presAssocID="{73FE4473-BA96-4574-BED2-B71BF5F39F0A}" presName="accent_1" presStyleCnt="0"/>
      <dgm:spPr/>
    </dgm:pt>
    <dgm:pt modelId="{E840564A-D8F0-4FF6-B354-ACBE3785A65A}" type="pres">
      <dgm:prSet presAssocID="{73FE4473-BA96-4574-BED2-B71BF5F39F0A}" presName="accentRepeatNode" presStyleLbl="solidFgAcc1" presStyleIdx="0" presStyleCnt="7"/>
      <dgm:spPr/>
    </dgm:pt>
    <dgm:pt modelId="{DAF22DF8-4846-4093-A658-BF16D72C8936}" type="pres">
      <dgm:prSet presAssocID="{14D34324-D7CF-4B61-B388-0C96C9A927F5}" presName="text_2" presStyleLbl="node1" presStyleIdx="1" presStyleCnt="7">
        <dgm:presLayoutVars>
          <dgm:bulletEnabled val="1"/>
        </dgm:presLayoutVars>
      </dgm:prSet>
      <dgm:spPr/>
      <dgm:t>
        <a:bodyPr/>
        <a:lstStyle/>
        <a:p>
          <a:endParaRPr lang="tr-TR"/>
        </a:p>
      </dgm:t>
    </dgm:pt>
    <dgm:pt modelId="{5143E544-9C0F-442C-A74C-5B83C75B0E78}" type="pres">
      <dgm:prSet presAssocID="{14D34324-D7CF-4B61-B388-0C96C9A927F5}" presName="accent_2" presStyleCnt="0"/>
      <dgm:spPr/>
    </dgm:pt>
    <dgm:pt modelId="{D5AEE9CF-272B-41A9-8139-8C0F4EF6E754}" type="pres">
      <dgm:prSet presAssocID="{14D34324-D7CF-4B61-B388-0C96C9A927F5}" presName="accentRepeatNode" presStyleLbl="solidFgAcc1" presStyleIdx="1" presStyleCnt="7"/>
      <dgm:spPr/>
    </dgm:pt>
    <dgm:pt modelId="{A053EF3C-E8DF-4823-9CBA-393DEF5FCF1A}" type="pres">
      <dgm:prSet presAssocID="{6E62F83F-F751-4083-9531-A8F226083661}" presName="text_3" presStyleLbl="node1" presStyleIdx="2" presStyleCnt="7">
        <dgm:presLayoutVars>
          <dgm:bulletEnabled val="1"/>
        </dgm:presLayoutVars>
      </dgm:prSet>
      <dgm:spPr/>
      <dgm:t>
        <a:bodyPr/>
        <a:lstStyle/>
        <a:p>
          <a:endParaRPr lang="tr-TR"/>
        </a:p>
      </dgm:t>
    </dgm:pt>
    <dgm:pt modelId="{8E7B6AB4-2221-45F6-9B2C-56841ACEFC3E}" type="pres">
      <dgm:prSet presAssocID="{6E62F83F-F751-4083-9531-A8F226083661}" presName="accent_3" presStyleCnt="0"/>
      <dgm:spPr/>
    </dgm:pt>
    <dgm:pt modelId="{8FB0B4A1-D558-46E0-B225-8DC73B58D7CD}" type="pres">
      <dgm:prSet presAssocID="{6E62F83F-F751-4083-9531-A8F226083661}" presName="accentRepeatNode" presStyleLbl="solidFgAcc1" presStyleIdx="2" presStyleCnt="7"/>
      <dgm:spPr/>
    </dgm:pt>
    <dgm:pt modelId="{6096680A-80B7-4AEC-8307-A2C28041B8D9}" type="pres">
      <dgm:prSet presAssocID="{83F43740-3E7E-4E80-9C6F-F0817F4D2932}" presName="text_4" presStyleLbl="node1" presStyleIdx="3" presStyleCnt="7">
        <dgm:presLayoutVars>
          <dgm:bulletEnabled val="1"/>
        </dgm:presLayoutVars>
      </dgm:prSet>
      <dgm:spPr/>
      <dgm:t>
        <a:bodyPr/>
        <a:lstStyle/>
        <a:p>
          <a:endParaRPr lang="tr-TR"/>
        </a:p>
      </dgm:t>
    </dgm:pt>
    <dgm:pt modelId="{7BE5B33F-6335-46FB-A449-003A2C4560B2}" type="pres">
      <dgm:prSet presAssocID="{83F43740-3E7E-4E80-9C6F-F0817F4D2932}" presName="accent_4" presStyleCnt="0"/>
      <dgm:spPr/>
    </dgm:pt>
    <dgm:pt modelId="{8BB92EE6-4F6A-4C47-87C0-F35078C80D44}" type="pres">
      <dgm:prSet presAssocID="{83F43740-3E7E-4E80-9C6F-F0817F4D2932}" presName="accentRepeatNode" presStyleLbl="solidFgAcc1" presStyleIdx="3" presStyleCnt="7"/>
      <dgm:spPr/>
    </dgm:pt>
    <dgm:pt modelId="{71088B72-A05B-48B9-BBE7-7661D4EEDF87}" type="pres">
      <dgm:prSet presAssocID="{FA23F2FE-D0BE-41C1-B883-81553FB9A08D}" presName="text_5" presStyleLbl="node1" presStyleIdx="4" presStyleCnt="7">
        <dgm:presLayoutVars>
          <dgm:bulletEnabled val="1"/>
        </dgm:presLayoutVars>
      </dgm:prSet>
      <dgm:spPr/>
      <dgm:t>
        <a:bodyPr/>
        <a:lstStyle/>
        <a:p>
          <a:endParaRPr lang="tr-TR"/>
        </a:p>
      </dgm:t>
    </dgm:pt>
    <dgm:pt modelId="{2C8B3A2D-474A-4E6F-BDD8-A6799E540AF4}" type="pres">
      <dgm:prSet presAssocID="{FA23F2FE-D0BE-41C1-B883-81553FB9A08D}" presName="accent_5" presStyleCnt="0"/>
      <dgm:spPr/>
    </dgm:pt>
    <dgm:pt modelId="{5171EC09-7091-485A-A980-7A76FFA3896F}" type="pres">
      <dgm:prSet presAssocID="{FA23F2FE-D0BE-41C1-B883-81553FB9A08D}" presName="accentRepeatNode" presStyleLbl="solidFgAcc1" presStyleIdx="4" presStyleCnt="7"/>
      <dgm:spPr/>
    </dgm:pt>
    <dgm:pt modelId="{C72E7691-867A-4489-ADB1-E4CC4703A3A8}" type="pres">
      <dgm:prSet presAssocID="{C4521D30-A565-4AA3-9972-E55C3034A0C6}" presName="text_6" presStyleLbl="node1" presStyleIdx="5" presStyleCnt="7">
        <dgm:presLayoutVars>
          <dgm:bulletEnabled val="1"/>
        </dgm:presLayoutVars>
      </dgm:prSet>
      <dgm:spPr/>
      <dgm:t>
        <a:bodyPr/>
        <a:lstStyle/>
        <a:p>
          <a:endParaRPr lang="tr-TR"/>
        </a:p>
      </dgm:t>
    </dgm:pt>
    <dgm:pt modelId="{185A9411-6A37-41EB-B837-B17C69B209CA}" type="pres">
      <dgm:prSet presAssocID="{C4521D30-A565-4AA3-9972-E55C3034A0C6}" presName="accent_6" presStyleCnt="0"/>
      <dgm:spPr/>
    </dgm:pt>
    <dgm:pt modelId="{F6AD3095-31A5-4C29-A3BF-B3DC19E426DD}" type="pres">
      <dgm:prSet presAssocID="{C4521D30-A565-4AA3-9972-E55C3034A0C6}" presName="accentRepeatNode" presStyleLbl="solidFgAcc1" presStyleIdx="5" presStyleCnt="7"/>
      <dgm:spPr/>
    </dgm:pt>
    <dgm:pt modelId="{3B2553DC-A782-48CA-A57C-3C7053B9A809}" type="pres">
      <dgm:prSet presAssocID="{39D730C3-D5BC-462B-9CF7-76D15FA83BC0}" presName="text_7" presStyleLbl="node1" presStyleIdx="6" presStyleCnt="7">
        <dgm:presLayoutVars>
          <dgm:bulletEnabled val="1"/>
        </dgm:presLayoutVars>
      </dgm:prSet>
      <dgm:spPr/>
      <dgm:t>
        <a:bodyPr/>
        <a:lstStyle/>
        <a:p>
          <a:endParaRPr lang="tr-TR"/>
        </a:p>
      </dgm:t>
    </dgm:pt>
    <dgm:pt modelId="{4DF5B2E9-8904-40CE-8565-AA98F9DD44C0}" type="pres">
      <dgm:prSet presAssocID="{39D730C3-D5BC-462B-9CF7-76D15FA83BC0}" presName="accent_7" presStyleCnt="0"/>
      <dgm:spPr/>
    </dgm:pt>
    <dgm:pt modelId="{5F1B4EEF-4EB2-4B67-8F41-C16981A58F90}" type="pres">
      <dgm:prSet presAssocID="{39D730C3-D5BC-462B-9CF7-76D15FA83BC0}" presName="accentRepeatNode" presStyleLbl="solidFgAcc1" presStyleIdx="6" presStyleCnt="7"/>
      <dgm:spPr/>
      <dgm:t>
        <a:bodyPr/>
        <a:lstStyle/>
        <a:p>
          <a:endParaRPr lang="tr-TR"/>
        </a:p>
      </dgm:t>
    </dgm:pt>
  </dgm:ptLst>
  <dgm:cxnLst>
    <dgm:cxn modelId="{DB863DF8-819B-407F-90FD-32DF98714F2C}" srcId="{459722AB-9A01-4610-AAAA-DCFDE714D6D6}" destId="{FA23F2FE-D0BE-41C1-B883-81553FB9A08D}" srcOrd="4" destOrd="0" parTransId="{537FD442-F5EA-407B-8D82-517ACDEE2DDC}" sibTransId="{2D4550C2-AD98-4035-A10C-BE60D0368DF8}"/>
    <dgm:cxn modelId="{84A700DE-CF77-4D65-A8A0-19035B43DCED}" srcId="{459722AB-9A01-4610-AAAA-DCFDE714D6D6}" destId="{73FE4473-BA96-4574-BED2-B71BF5F39F0A}" srcOrd="0" destOrd="0" parTransId="{AA18E78C-4A13-4B14-B2C0-F02D92FFCE0F}" sibTransId="{0ABD2007-6F3F-46E5-9719-0FB43B30D083}"/>
    <dgm:cxn modelId="{2502F7E0-AB8D-4CFF-8B0C-FC371DAC5C8C}" type="presOf" srcId="{39D730C3-D5BC-462B-9CF7-76D15FA83BC0}" destId="{3B2553DC-A782-48CA-A57C-3C7053B9A809}" srcOrd="0" destOrd="0" presId="urn:microsoft.com/office/officeart/2008/layout/VerticalCurvedList"/>
    <dgm:cxn modelId="{0E106655-47AC-4B9C-B85D-100DA43A1BD4}" type="presOf" srcId="{FA23F2FE-D0BE-41C1-B883-81553FB9A08D}" destId="{71088B72-A05B-48B9-BBE7-7661D4EEDF87}" srcOrd="0" destOrd="0" presId="urn:microsoft.com/office/officeart/2008/layout/VerticalCurvedList"/>
    <dgm:cxn modelId="{E2161A3A-36CF-4309-9781-53EBE0B257F9}" srcId="{459722AB-9A01-4610-AAAA-DCFDE714D6D6}" destId="{A4607218-6B95-4CB5-A3A7-653240B72E98}" srcOrd="9" destOrd="0" parTransId="{19D5CF81-42B6-4F5C-A1AF-9A3A39736791}" sibTransId="{AD588791-AA72-40C8-B7D5-91EB9FB2058A}"/>
    <dgm:cxn modelId="{6A0A1374-E561-4242-BB78-AD51072031D6}" type="presOf" srcId="{14D34324-D7CF-4B61-B388-0C96C9A927F5}" destId="{DAF22DF8-4846-4093-A658-BF16D72C8936}" srcOrd="0" destOrd="0" presId="urn:microsoft.com/office/officeart/2008/layout/VerticalCurvedList"/>
    <dgm:cxn modelId="{D9DBFFE3-E781-472F-B4CB-2A5F028B9207}" type="presOf" srcId="{0ABD2007-6F3F-46E5-9719-0FB43B30D083}" destId="{31B96331-BA7F-4562-9FCA-80984F142853}" srcOrd="0" destOrd="0" presId="urn:microsoft.com/office/officeart/2008/layout/VerticalCurvedList"/>
    <dgm:cxn modelId="{116A50EF-0233-4616-9D65-FC6FFBAAA1E9}" type="presOf" srcId="{6E62F83F-F751-4083-9531-A8F226083661}" destId="{A053EF3C-E8DF-4823-9CBA-393DEF5FCF1A}" srcOrd="0" destOrd="0" presId="urn:microsoft.com/office/officeart/2008/layout/VerticalCurvedList"/>
    <dgm:cxn modelId="{2326B830-A52E-45FE-B3CC-6668996B6128}" type="presOf" srcId="{73FE4473-BA96-4574-BED2-B71BF5F39F0A}" destId="{234A08BD-C2A2-41D3-AA95-8EEFEB762EEC}" srcOrd="0" destOrd="0" presId="urn:microsoft.com/office/officeart/2008/layout/VerticalCurvedList"/>
    <dgm:cxn modelId="{C637D81E-F973-4A7C-8C4B-CFD2D4C49BD2}" srcId="{459722AB-9A01-4610-AAAA-DCFDE714D6D6}" destId="{83F43740-3E7E-4E80-9C6F-F0817F4D2932}" srcOrd="3" destOrd="0" parTransId="{A255E7E1-7F85-4A57-AD86-91294FB9D340}" sibTransId="{F2802D9F-18CB-4EA9-A7EC-38349AE01EA7}"/>
    <dgm:cxn modelId="{9DF30B54-1748-4840-A8CA-C8B04669C558}" srcId="{459722AB-9A01-4610-AAAA-DCFDE714D6D6}" destId="{C4521D30-A565-4AA3-9972-E55C3034A0C6}" srcOrd="5" destOrd="0" parTransId="{B9C08CF0-F999-4DDE-BF70-5DDE4D1F037D}" sibTransId="{85BC8BF0-89E0-4139-934D-A3DEB7817193}"/>
    <dgm:cxn modelId="{CD9DCADE-71FB-41E0-B1AD-20C9F8F17706}" srcId="{459722AB-9A01-4610-AAAA-DCFDE714D6D6}" destId="{14D34324-D7CF-4B61-B388-0C96C9A927F5}" srcOrd="1" destOrd="0" parTransId="{F23AECCC-3E6C-4BB4-A6FA-25585BF0F779}" sibTransId="{AD844471-2E45-4367-8808-B2E19A4E185A}"/>
    <dgm:cxn modelId="{372F60B7-7604-4A0F-BEA7-021475D074E7}" srcId="{459722AB-9A01-4610-AAAA-DCFDE714D6D6}" destId="{39D730C3-D5BC-462B-9CF7-76D15FA83BC0}" srcOrd="6" destOrd="0" parTransId="{1AFDED42-7BCE-4822-AB4C-89E82751EC11}" sibTransId="{38F30996-AA48-4D65-AF3E-DF353BBBFBA8}"/>
    <dgm:cxn modelId="{F85CD3F6-2FC7-496C-AFF5-7EE58042ADEE}" srcId="{459722AB-9A01-4610-AAAA-DCFDE714D6D6}" destId="{9CEBE053-A10D-4405-92E5-79A5885CB8DE}" srcOrd="7" destOrd="0" parTransId="{EE51B023-637C-4B98-A0DD-951B871CE1D1}" sibTransId="{E20EF346-1820-478C-8AA1-5775C62D15B7}"/>
    <dgm:cxn modelId="{AA9014BE-178F-47C9-9115-CFEFD112EFD6}" srcId="{459722AB-9A01-4610-AAAA-DCFDE714D6D6}" destId="{7D88335F-82E6-4653-B87D-647908C0EBFD}" srcOrd="10" destOrd="0" parTransId="{3D98DC9B-0244-47C8-B471-BE5C2EA6C561}" sibTransId="{4222170C-02B6-4445-96F0-95A39738DA6B}"/>
    <dgm:cxn modelId="{5B7229C8-A91D-4047-83BC-3F1EE47B5B3B}" srcId="{459722AB-9A01-4610-AAAA-DCFDE714D6D6}" destId="{6E62F83F-F751-4083-9531-A8F226083661}" srcOrd="2" destOrd="0" parTransId="{C1F755D8-623B-4FF1-A9B9-92F51B7B99B5}" sibTransId="{EBAF2DA1-2B54-4ECB-BFD6-908A57538FB8}"/>
    <dgm:cxn modelId="{432B96B1-7F33-497D-AA3B-76C3CA511FDB}" type="presOf" srcId="{459722AB-9A01-4610-AAAA-DCFDE714D6D6}" destId="{6BF7936E-EF8E-48EA-8EE1-A32A68C9D20B}" srcOrd="0" destOrd="0" presId="urn:microsoft.com/office/officeart/2008/layout/VerticalCurvedList"/>
    <dgm:cxn modelId="{F36FC7E2-7509-44A1-BC24-03DE4DE58E8F}" srcId="{459722AB-9A01-4610-AAAA-DCFDE714D6D6}" destId="{5D045F39-63E1-49DE-A372-32EB95934395}" srcOrd="8" destOrd="0" parTransId="{A56203D2-AE4B-4BFD-809A-423CE2F75AA1}" sibTransId="{009596AF-D136-4F63-B309-419FBE5DA458}"/>
    <dgm:cxn modelId="{27119506-EF96-44B2-8457-8AA0C7BDB73F}" type="presOf" srcId="{83F43740-3E7E-4E80-9C6F-F0817F4D2932}" destId="{6096680A-80B7-4AEC-8307-A2C28041B8D9}" srcOrd="0" destOrd="0" presId="urn:microsoft.com/office/officeart/2008/layout/VerticalCurvedList"/>
    <dgm:cxn modelId="{A99C6BF9-C409-4DEC-92CE-EA3C99A00220}" srcId="{459722AB-9A01-4610-AAAA-DCFDE714D6D6}" destId="{E6C1DF68-CABC-4583-A4E6-94B25FF639D6}" srcOrd="11" destOrd="0" parTransId="{AF39BC33-A321-4FA7-8AAA-45A8B84C259E}" sibTransId="{B8CBE58E-2968-4525-8971-C79CA24BA4D7}"/>
    <dgm:cxn modelId="{E0D941F5-221B-4A17-9D76-5CF6DC3A96CD}" type="presOf" srcId="{C4521D30-A565-4AA3-9972-E55C3034A0C6}" destId="{C72E7691-867A-4489-ADB1-E4CC4703A3A8}" srcOrd="0" destOrd="0" presId="urn:microsoft.com/office/officeart/2008/layout/VerticalCurvedList"/>
    <dgm:cxn modelId="{ACB22607-1300-46E4-9053-B83956675CF4}" type="presParOf" srcId="{6BF7936E-EF8E-48EA-8EE1-A32A68C9D20B}" destId="{7EAC66DA-F4C5-4545-BBC8-1E50054D3080}" srcOrd="0" destOrd="0" presId="urn:microsoft.com/office/officeart/2008/layout/VerticalCurvedList"/>
    <dgm:cxn modelId="{42E8A45B-CAB6-4705-B2CD-F42D05C6A343}" type="presParOf" srcId="{7EAC66DA-F4C5-4545-BBC8-1E50054D3080}" destId="{DABD9D2E-6D4F-429E-B6EA-278FF3B9AFEF}" srcOrd="0" destOrd="0" presId="urn:microsoft.com/office/officeart/2008/layout/VerticalCurvedList"/>
    <dgm:cxn modelId="{8F15B1BA-08C5-4967-A4B4-20CCF6C7D924}" type="presParOf" srcId="{DABD9D2E-6D4F-429E-B6EA-278FF3B9AFEF}" destId="{A43C7FB2-5B08-4C05-A0F7-DD477E1D29EF}" srcOrd="0" destOrd="0" presId="urn:microsoft.com/office/officeart/2008/layout/VerticalCurvedList"/>
    <dgm:cxn modelId="{824FD3B9-7ACA-4628-BE83-8BAA8DB96FCC}" type="presParOf" srcId="{DABD9D2E-6D4F-429E-B6EA-278FF3B9AFEF}" destId="{31B96331-BA7F-4562-9FCA-80984F142853}" srcOrd="1" destOrd="0" presId="urn:microsoft.com/office/officeart/2008/layout/VerticalCurvedList"/>
    <dgm:cxn modelId="{728B33AF-46CF-4788-B50A-DFC88FD48594}" type="presParOf" srcId="{DABD9D2E-6D4F-429E-B6EA-278FF3B9AFEF}" destId="{00E56592-E30F-4705-80B5-F8570F529777}" srcOrd="2" destOrd="0" presId="urn:microsoft.com/office/officeart/2008/layout/VerticalCurvedList"/>
    <dgm:cxn modelId="{9DF8A474-CD71-4BE3-9536-2402167A84EB}" type="presParOf" srcId="{DABD9D2E-6D4F-429E-B6EA-278FF3B9AFEF}" destId="{F1619D25-6602-400E-AC1A-E3F562F23B30}" srcOrd="3" destOrd="0" presId="urn:microsoft.com/office/officeart/2008/layout/VerticalCurvedList"/>
    <dgm:cxn modelId="{C1C165F6-44C0-434D-B13C-EE66FC6F7C9E}" type="presParOf" srcId="{7EAC66DA-F4C5-4545-BBC8-1E50054D3080}" destId="{234A08BD-C2A2-41D3-AA95-8EEFEB762EEC}" srcOrd="1" destOrd="0" presId="urn:microsoft.com/office/officeart/2008/layout/VerticalCurvedList"/>
    <dgm:cxn modelId="{7E0615D1-BBEA-4171-9021-7B10687510D4}" type="presParOf" srcId="{7EAC66DA-F4C5-4545-BBC8-1E50054D3080}" destId="{C0237C26-D08D-4085-A192-89F1754BAD2D}" srcOrd="2" destOrd="0" presId="urn:microsoft.com/office/officeart/2008/layout/VerticalCurvedList"/>
    <dgm:cxn modelId="{D4EAABBF-D885-46BE-A664-2AA60F802024}" type="presParOf" srcId="{C0237C26-D08D-4085-A192-89F1754BAD2D}" destId="{E840564A-D8F0-4FF6-B354-ACBE3785A65A}" srcOrd="0" destOrd="0" presId="urn:microsoft.com/office/officeart/2008/layout/VerticalCurvedList"/>
    <dgm:cxn modelId="{808C301F-C8BC-49F8-A103-4DA173939D85}" type="presParOf" srcId="{7EAC66DA-F4C5-4545-BBC8-1E50054D3080}" destId="{DAF22DF8-4846-4093-A658-BF16D72C8936}" srcOrd="3" destOrd="0" presId="urn:microsoft.com/office/officeart/2008/layout/VerticalCurvedList"/>
    <dgm:cxn modelId="{D7DD731E-3072-4D8F-85A8-A4F504758477}" type="presParOf" srcId="{7EAC66DA-F4C5-4545-BBC8-1E50054D3080}" destId="{5143E544-9C0F-442C-A74C-5B83C75B0E78}" srcOrd="4" destOrd="0" presId="urn:microsoft.com/office/officeart/2008/layout/VerticalCurvedList"/>
    <dgm:cxn modelId="{1111D210-EFC2-4766-A44B-D97FDB508067}" type="presParOf" srcId="{5143E544-9C0F-442C-A74C-5B83C75B0E78}" destId="{D5AEE9CF-272B-41A9-8139-8C0F4EF6E754}" srcOrd="0" destOrd="0" presId="urn:microsoft.com/office/officeart/2008/layout/VerticalCurvedList"/>
    <dgm:cxn modelId="{C548D518-3388-4BBD-AE35-91DCEBB3BF3D}" type="presParOf" srcId="{7EAC66DA-F4C5-4545-BBC8-1E50054D3080}" destId="{A053EF3C-E8DF-4823-9CBA-393DEF5FCF1A}" srcOrd="5" destOrd="0" presId="urn:microsoft.com/office/officeart/2008/layout/VerticalCurvedList"/>
    <dgm:cxn modelId="{C3388AFF-1EAE-474F-9878-3B5392C05594}" type="presParOf" srcId="{7EAC66DA-F4C5-4545-BBC8-1E50054D3080}" destId="{8E7B6AB4-2221-45F6-9B2C-56841ACEFC3E}" srcOrd="6" destOrd="0" presId="urn:microsoft.com/office/officeart/2008/layout/VerticalCurvedList"/>
    <dgm:cxn modelId="{399DB0FA-1293-474A-B034-47C0F2D263E7}" type="presParOf" srcId="{8E7B6AB4-2221-45F6-9B2C-56841ACEFC3E}" destId="{8FB0B4A1-D558-46E0-B225-8DC73B58D7CD}" srcOrd="0" destOrd="0" presId="urn:microsoft.com/office/officeart/2008/layout/VerticalCurvedList"/>
    <dgm:cxn modelId="{44987B2E-06F0-4979-97A1-512ACD4A3387}" type="presParOf" srcId="{7EAC66DA-F4C5-4545-BBC8-1E50054D3080}" destId="{6096680A-80B7-4AEC-8307-A2C28041B8D9}" srcOrd="7" destOrd="0" presId="urn:microsoft.com/office/officeart/2008/layout/VerticalCurvedList"/>
    <dgm:cxn modelId="{F4F5B5F8-9D8E-4064-AC25-20EBA5B7BD3E}" type="presParOf" srcId="{7EAC66DA-F4C5-4545-BBC8-1E50054D3080}" destId="{7BE5B33F-6335-46FB-A449-003A2C4560B2}" srcOrd="8" destOrd="0" presId="urn:microsoft.com/office/officeart/2008/layout/VerticalCurvedList"/>
    <dgm:cxn modelId="{27436389-44FC-447E-94A3-DAC3648D9659}" type="presParOf" srcId="{7BE5B33F-6335-46FB-A449-003A2C4560B2}" destId="{8BB92EE6-4F6A-4C47-87C0-F35078C80D44}" srcOrd="0" destOrd="0" presId="urn:microsoft.com/office/officeart/2008/layout/VerticalCurvedList"/>
    <dgm:cxn modelId="{4EEAF33D-FB4D-437A-8002-D760229DF8E8}" type="presParOf" srcId="{7EAC66DA-F4C5-4545-BBC8-1E50054D3080}" destId="{71088B72-A05B-48B9-BBE7-7661D4EEDF87}" srcOrd="9" destOrd="0" presId="urn:microsoft.com/office/officeart/2008/layout/VerticalCurvedList"/>
    <dgm:cxn modelId="{4AB29019-2BA5-412F-8AAC-79160CFB3D20}" type="presParOf" srcId="{7EAC66DA-F4C5-4545-BBC8-1E50054D3080}" destId="{2C8B3A2D-474A-4E6F-BDD8-A6799E540AF4}" srcOrd="10" destOrd="0" presId="urn:microsoft.com/office/officeart/2008/layout/VerticalCurvedList"/>
    <dgm:cxn modelId="{3C61C4BF-4F18-46E9-A6EE-1A3C3BF4ED73}" type="presParOf" srcId="{2C8B3A2D-474A-4E6F-BDD8-A6799E540AF4}" destId="{5171EC09-7091-485A-A980-7A76FFA3896F}" srcOrd="0" destOrd="0" presId="urn:microsoft.com/office/officeart/2008/layout/VerticalCurvedList"/>
    <dgm:cxn modelId="{4170A4E1-B21E-44FC-91C0-062ED06B8556}" type="presParOf" srcId="{7EAC66DA-F4C5-4545-BBC8-1E50054D3080}" destId="{C72E7691-867A-4489-ADB1-E4CC4703A3A8}" srcOrd="11" destOrd="0" presId="urn:microsoft.com/office/officeart/2008/layout/VerticalCurvedList"/>
    <dgm:cxn modelId="{697364C4-DFAF-4450-9905-F5F13FA09888}" type="presParOf" srcId="{7EAC66DA-F4C5-4545-BBC8-1E50054D3080}" destId="{185A9411-6A37-41EB-B837-B17C69B209CA}" srcOrd="12" destOrd="0" presId="urn:microsoft.com/office/officeart/2008/layout/VerticalCurvedList"/>
    <dgm:cxn modelId="{6C22225D-B6CE-4044-BFB5-FB5B97CA7172}" type="presParOf" srcId="{185A9411-6A37-41EB-B837-B17C69B209CA}" destId="{F6AD3095-31A5-4C29-A3BF-B3DC19E426DD}" srcOrd="0" destOrd="0" presId="urn:microsoft.com/office/officeart/2008/layout/VerticalCurvedList"/>
    <dgm:cxn modelId="{87D1C41B-916A-4AEB-AD0E-8241883966EC}" type="presParOf" srcId="{7EAC66DA-F4C5-4545-BBC8-1E50054D3080}" destId="{3B2553DC-A782-48CA-A57C-3C7053B9A809}" srcOrd="13" destOrd="0" presId="urn:microsoft.com/office/officeart/2008/layout/VerticalCurvedList"/>
    <dgm:cxn modelId="{C450C9B6-0C60-4E87-B0F7-D29B914B133D}" type="presParOf" srcId="{7EAC66DA-F4C5-4545-BBC8-1E50054D3080}" destId="{4DF5B2E9-8904-40CE-8565-AA98F9DD44C0}" srcOrd="14" destOrd="0" presId="urn:microsoft.com/office/officeart/2008/layout/VerticalCurvedList"/>
    <dgm:cxn modelId="{0385782A-5E94-478C-B376-9687DCBB09A6}" type="presParOf" srcId="{4DF5B2E9-8904-40CE-8565-AA98F9DD44C0}" destId="{5F1B4EEF-4EB2-4B67-8F41-C16981A58F9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EC6EBA-0E5A-41C2-B836-4F06F104E817}" type="doc">
      <dgm:prSet loTypeId="urn:microsoft.com/office/officeart/2005/8/layout/orgChart1" loCatId="hierarchy" qsTypeId="urn:microsoft.com/office/officeart/2005/8/quickstyle/simple1" qsCatId="simple" csTypeId="urn:microsoft.com/office/officeart/2005/8/colors/accent1_3" csCatId="accent1" phldr="1"/>
      <dgm:spPr/>
    </dgm:pt>
    <dgm:pt modelId="{69D76770-17A0-4A32-9EA9-0BA688126D33}">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Rekt</a:t>
          </a:r>
          <a:r>
            <a:rPr kumimoji="0" lang="tr-TR" altLang="tr-TR" sz="1000" b="0" i="0" u="none" strike="noStrike" cap="none" normalizeH="0" baseline="0" smtClean="0">
              <a:ln/>
              <a:effectLst/>
              <a:latin typeface="Arial" panose="020B0604020202020204" pitchFamily="34" charset="0"/>
            </a:rPr>
            <a:t>ö</a:t>
          </a:r>
          <a:r>
            <a:rPr kumimoji="0" lang="tr-TR" altLang="tr-TR" sz="1000" b="0" i="0" u="none" strike="noStrike" cap="none" normalizeH="0" baseline="0" smtClean="0">
              <a:ln/>
              <a:effectLst/>
              <a:latin typeface="Comic Sans MS" panose="030F0702030302020204" pitchFamily="66" charset="0"/>
            </a:rPr>
            <a:t>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8666AF80-D896-410B-AE21-764F174FAB92}" type="parTrans" cxnId="{FADAAD07-A320-4582-A460-F38F329F0B34}">
      <dgm:prSet/>
      <dgm:spPr/>
      <dgm:t>
        <a:bodyPr/>
        <a:lstStyle/>
        <a:p>
          <a:endParaRPr lang="tr-TR"/>
        </a:p>
      </dgm:t>
    </dgm:pt>
    <dgm:pt modelId="{3D6534D0-14C1-4181-9FB2-401E37F16136}" type="sibTrans" cxnId="{FADAAD07-A320-4582-A460-F38F329F0B34}">
      <dgm:prSet/>
      <dgm:spPr/>
      <dgm:t>
        <a:bodyPr/>
        <a:lstStyle/>
        <a:p>
          <a:endParaRPr lang="tr-TR"/>
        </a:p>
      </dgm:t>
    </dgm:pt>
    <dgm:pt modelId="{35DC291E-7179-478A-9F61-C89E0883348E}">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Enstit</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(Enstit</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 Müdürü)</a:t>
          </a:r>
          <a:endParaRPr kumimoji="0" lang="tr-TR" altLang="tr-TR" sz="1000" b="0" i="0" u="none" strike="noStrike" cap="none" normalizeH="0" baseline="0" dirty="0">
            <a:ln/>
            <a:effectLst/>
            <a:latin typeface="Comic Sans MS" panose="030F0702030302020204" pitchFamily="66" charset="0"/>
          </a:endParaRPr>
        </a:p>
      </dgm:t>
    </dgm:pt>
    <dgm:pt modelId="{9E0093BD-8D92-4C0E-A0E9-D24FB086076D}" type="parTrans" cxnId="{9E2B9D03-DABC-4278-97E6-A67AAF44A708}">
      <dgm:prSet/>
      <dgm:spPr/>
      <dgm:t>
        <a:bodyPr/>
        <a:lstStyle/>
        <a:p>
          <a:endParaRPr lang="tr-TR"/>
        </a:p>
      </dgm:t>
    </dgm:pt>
    <dgm:pt modelId="{B950ECF2-04D2-44D8-B422-A68D1FA8264B}" type="sibTrans" cxnId="{9E2B9D03-DABC-4278-97E6-A67AAF44A708}">
      <dgm:prSet/>
      <dgm:spPr/>
      <dgm:t>
        <a:bodyPr/>
        <a:lstStyle/>
        <a:p>
          <a:endParaRPr lang="tr-TR"/>
        </a:p>
      </dgm:t>
    </dgm:pt>
    <dgm:pt modelId="{4A8BFEE1-3068-4A71-BD7B-AD44EC071E2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Fak</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477FB5AD-5E63-4A72-B5A6-75FD5D288A3E}" type="parTrans" cxnId="{393271C2-1CCE-4FFC-BDDD-B14709426D0A}">
      <dgm:prSet/>
      <dgm:spPr/>
      <dgm:t>
        <a:bodyPr/>
        <a:lstStyle/>
        <a:p>
          <a:endParaRPr lang="tr-TR"/>
        </a:p>
      </dgm:t>
    </dgm:pt>
    <dgm:pt modelId="{B7F594C8-D377-42F6-A20A-7E9C1F13F338}" type="sibTrans" cxnId="{393271C2-1CCE-4FFC-BDDD-B14709426D0A}">
      <dgm:prSet/>
      <dgm:spPr/>
      <dgm:t>
        <a:bodyPr/>
        <a:lstStyle/>
        <a:p>
          <a:endParaRPr lang="tr-TR"/>
        </a:p>
      </dgm:t>
    </dgm:pt>
    <dgm:pt modelId="{FAC8E86B-7FAB-464B-B7C5-763BBC3D0A4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B</a:t>
          </a:r>
          <a:r>
            <a:rPr kumimoji="0" lang="tr-TR" altLang="tr-TR" sz="1000" b="0" i="0" u="none" strike="noStrike" cap="none" normalizeH="0" baseline="0" smtClean="0">
              <a:ln/>
              <a:effectLst/>
              <a:latin typeface="Arial" panose="020B0604020202020204" pitchFamily="34" charset="0"/>
            </a:rPr>
            <a:t>ö</a:t>
          </a:r>
          <a:r>
            <a:rPr kumimoji="0" lang="tr-TR" altLang="tr-TR" sz="1000" b="0" i="0" u="none" strike="noStrike" cap="none" normalizeH="0" baseline="0" smtClean="0">
              <a:ln/>
              <a:effectLst/>
              <a:latin typeface="Comic Sans MS" panose="030F0702030302020204" pitchFamily="66" charset="0"/>
            </a:rPr>
            <a:t>l</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B</a:t>
          </a:r>
          <a:r>
            <a:rPr kumimoji="0" lang="tr-TR" altLang="tr-TR" sz="1000" b="0" i="0" u="none" strike="noStrike" cap="none" normalizeH="0" baseline="0" smtClean="0">
              <a:ln/>
              <a:effectLst/>
              <a:latin typeface="Arial" panose="020B0604020202020204" pitchFamily="34" charset="0"/>
            </a:rPr>
            <a:t>ö</a:t>
          </a:r>
          <a:r>
            <a:rPr kumimoji="0" lang="tr-TR" altLang="tr-TR" sz="1000" b="0" i="0" u="none" strike="noStrike" cap="none" normalizeH="0" baseline="0" smtClean="0">
              <a:ln/>
              <a:effectLst/>
              <a:latin typeface="Comic Sans MS" panose="030F0702030302020204" pitchFamily="66" charset="0"/>
            </a:rPr>
            <a:t>l</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32FD11BF-E223-45F2-A3A5-082A77240D6F}" type="parTrans" cxnId="{EF4A9980-3FE6-401E-AB68-95C893DE9A1A}">
      <dgm:prSet/>
      <dgm:spPr/>
      <dgm:t>
        <a:bodyPr/>
        <a:lstStyle/>
        <a:p>
          <a:endParaRPr lang="tr-TR"/>
        </a:p>
      </dgm:t>
    </dgm:pt>
    <dgm:pt modelId="{FE0D4668-408D-457E-8572-FD6CF0C5AED3}" type="sibTrans" cxnId="{EF4A9980-3FE6-401E-AB68-95C893DE9A1A}">
      <dgm:prSet/>
      <dgm:spPr/>
      <dgm:t>
        <a:bodyPr/>
        <a:lstStyle/>
        <a:p>
          <a:endParaRPr lang="tr-TR"/>
        </a:p>
      </dgm:t>
    </dgm:pt>
    <dgm:pt modelId="{2F047264-9194-4D6E-9FFF-00C52CCEEAF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Anabilim Dalı (Dalları)</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Anabilim Dalı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8FC1658C-B48D-4E85-8999-F5521BD19A6D}" type="parTrans" cxnId="{FE462CDB-BA30-460C-9269-72CEADC22BDA}">
      <dgm:prSet/>
      <dgm:spPr/>
      <dgm:t>
        <a:bodyPr/>
        <a:lstStyle/>
        <a:p>
          <a:endParaRPr lang="tr-TR"/>
        </a:p>
      </dgm:t>
    </dgm:pt>
    <dgm:pt modelId="{BCC59991-F539-474A-96DE-31F526F3A30E}" type="sibTrans" cxnId="{FE462CDB-BA30-460C-9269-72CEADC22BDA}">
      <dgm:prSet/>
      <dgm:spPr/>
      <dgm:t>
        <a:bodyPr/>
        <a:lstStyle/>
        <a:p>
          <a:endParaRPr lang="tr-TR"/>
        </a:p>
      </dgm:t>
    </dgm:pt>
    <dgm:pt modelId="{6B370849-5DA9-462E-AAD7-E032786A5623}">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Araştırma Merkezleri ve Koordinatörlükler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(M</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d</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r ve Koordinatör)</a:t>
          </a:r>
          <a:endParaRPr kumimoji="0" lang="tr-TR" altLang="tr-TR" sz="1000" b="0" i="0" u="none" strike="noStrike" cap="none" normalizeH="0" baseline="0" dirty="0">
            <a:ln/>
            <a:effectLst/>
            <a:latin typeface="Comic Sans MS" panose="030F0702030302020204" pitchFamily="66" charset="0"/>
          </a:endParaRPr>
        </a:p>
      </dgm:t>
    </dgm:pt>
    <dgm:pt modelId="{83E13D51-C2C6-45F2-8C12-C3F97CAF10EC}" type="parTrans" cxnId="{C9648C2A-65B0-4ECB-9786-29172CD19297}">
      <dgm:prSet/>
      <dgm:spPr/>
      <dgm:t>
        <a:bodyPr/>
        <a:lstStyle/>
        <a:p>
          <a:endParaRPr lang="tr-TR"/>
        </a:p>
      </dgm:t>
    </dgm:pt>
    <dgm:pt modelId="{0E5937B3-9E4B-45D9-BB45-72264A1AB91E}" type="sibTrans" cxnId="{C9648C2A-65B0-4ECB-9786-29172CD19297}">
      <dgm:prSet/>
      <dgm:spPr/>
      <dgm:t>
        <a:bodyPr/>
        <a:lstStyle/>
        <a:p>
          <a:endParaRPr lang="tr-TR"/>
        </a:p>
      </dgm:t>
    </dgm:pt>
    <dgm:pt modelId="{033990DA-7880-4A44-967D-E04E2BA1A1C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Y</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(M</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d</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r)</a:t>
          </a:r>
          <a:endParaRPr kumimoji="0" lang="tr-TR" altLang="tr-TR" sz="1000" b="0" i="0" u="none" strike="noStrike" cap="none" normalizeH="0" baseline="0" dirty="0">
            <a:ln/>
            <a:effectLst/>
            <a:latin typeface="Comic Sans MS" panose="030F0702030302020204" pitchFamily="66" charset="0"/>
          </a:endParaRPr>
        </a:p>
      </dgm:t>
    </dgm:pt>
    <dgm:pt modelId="{0BC0B44C-83DA-4311-BAA0-B5ED6FF3FC6C}" type="parTrans" cxnId="{19C54B05-3027-4C65-A654-DC2839CE7B38}">
      <dgm:prSet/>
      <dgm:spPr/>
      <dgm:t>
        <a:bodyPr/>
        <a:lstStyle/>
        <a:p>
          <a:endParaRPr lang="tr-TR"/>
        </a:p>
      </dgm:t>
    </dgm:pt>
    <dgm:pt modelId="{16E58BD9-5126-4603-A4BD-E92E4A6AEB60}" type="sibTrans" cxnId="{19C54B05-3027-4C65-A654-DC2839CE7B38}">
      <dgm:prSet/>
      <dgm:spPr/>
      <dgm:t>
        <a:bodyPr/>
        <a:lstStyle/>
        <a:p>
          <a:endParaRPr lang="tr-TR"/>
        </a:p>
      </dgm:t>
    </dgm:pt>
    <dgm:pt modelId="{F8B91436-164C-463F-ABD0-A4BBC2410098}">
      <dgm:prSet custT="1"/>
      <dgm:spPr/>
      <dgm:t>
        <a:bodyPr/>
        <a:lstStyle/>
        <a:p>
          <a:r>
            <a:rPr kumimoji="0" lang="tr-TR" sz="1000" b="0" i="0" u="none" strike="noStrike" cap="none" normalizeH="0" baseline="0" smtClean="0">
              <a:ln/>
              <a:effectLst/>
              <a:latin typeface="Comic Sans MS" panose="030F0702030302020204" pitchFamily="66" charset="0"/>
            </a:rPr>
            <a:t>Meslek Yüksekokulları</a:t>
          </a:r>
        </a:p>
        <a:p>
          <a:r>
            <a:rPr kumimoji="0" lang="tr-TR" sz="1000" b="0" i="0" u="none" strike="noStrike" cap="none" normalizeH="0" baseline="0" smtClean="0">
              <a:ln/>
              <a:effectLst/>
              <a:latin typeface="Comic Sans MS" panose="030F0702030302020204" pitchFamily="66" charset="0"/>
            </a:rPr>
            <a:t>(Müdür)</a:t>
          </a:r>
          <a:endParaRPr kumimoji="0" lang="tr-TR" sz="1000" b="0" i="0" u="none" strike="noStrike" cap="none" normalizeH="0" baseline="0" dirty="0">
            <a:ln/>
            <a:effectLst/>
            <a:latin typeface="Comic Sans MS" panose="030F0702030302020204" pitchFamily="66" charset="0"/>
          </a:endParaRPr>
        </a:p>
      </dgm:t>
    </dgm:pt>
    <dgm:pt modelId="{E5325A05-40D3-4708-95E6-B4307B195D12}" type="parTrans" cxnId="{F3061494-99C0-46BC-BEB0-E2219F5B0DA4}">
      <dgm:prSet/>
      <dgm:spPr/>
      <dgm:t>
        <a:bodyPr/>
        <a:lstStyle/>
        <a:p>
          <a:endParaRPr lang="tr-TR"/>
        </a:p>
      </dgm:t>
    </dgm:pt>
    <dgm:pt modelId="{FB5D1E9C-015A-402A-8F0C-1C03087A8796}" type="sibTrans" cxnId="{F3061494-99C0-46BC-BEB0-E2219F5B0DA4}">
      <dgm:prSet/>
      <dgm:spPr/>
      <dgm:t>
        <a:bodyPr/>
        <a:lstStyle/>
        <a:p>
          <a:endParaRPr lang="tr-TR"/>
        </a:p>
      </dgm:t>
    </dgm:pt>
    <dgm:pt modelId="{3450D119-FFDE-499B-B973-C89B92F7F6F0}" type="pres">
      <dgm:prSet presAssocID="{07EC6EBA-0E5A-41C2-B836-4F06F104E817}" presName="hierChild1" presStyleCnt="0">
        <dgm:presLayoutVars>
          <dgm:orgChart val="1"/>
          <dgm:chPref val="1"/>
          <dgm:dir/>
          <dgm:animOne val="branch"/>
          <dgm:animLvl val="lvl"/>
          <dgm:resizeHandles/>
        </dgm:presLayoutVars>
      </dgm:prSet>
      <dgm:spPr/>
    </dgm:pt>
    <dgm:pt modelId="{3BA87D5F-29FA-4138-A814-7E69AB069263}" type="pres">
      <dgm:prSet presAssocID="{69D76770-17A0-4A32-9EA9-0BA688126D33}" presName="hierRoot1" presStyleCnt="0">
        <dgm:presLayoutVars>
          <dgm:hierBranch/>
        </dgm:presLayoutVars>
      </dgm:prSet>
      <dgm:spPr/>
    </dgm:pt>
    <dgm:pt modelId="{59F6849D-4E80-4581-A32D-EDE833FB0BA4}" type="pres">
      <dgm:prSet presAssocID="{69D76770-17A0-4A32-9EA9-0BA688126D33}" presName="rootComposite1" presStyleCnt="0"/>
      <dgm:spPr/>
    </dgm:pt>
    <dgm:pt modelId="{F45E6931-137C-4DE1-8BD1-E83271F449A3}" type="pres">
      <dgm:prSet presAssocID="{69D76770-17A0-4A32-9EA9-0BA688126D33}" presName="rootText1" presStyleLbl="node0" presStyleIdx="0" presStyleCnt="1">
        <dgm:presLayoutVars>
          <dgm:chPref val="3"/>
        </dgm:presLayoutVars>
      </dgm:prSet>
      <dgm:spPr/>
      <dgm:t>
        <a:bodyPr/>
        <a:lstStyle/>
        <a:p>
          <a:endParaRPr lang="tr-TR"/>
        </a:p>
      </dgm:t>
    </dgm:pt>
    <dgm:pt modelId="{F4D597DC-1619-4D01-9356-955A9D38AD09}" type="pres">
      <dgm:prSet presAssocID="{69D76770-17A0-4A32-9EA9-0BA688126D33}" presName="rootConnector1" presStyleLbl="node1" presStyleIdx="0" presStyleCnt="0"/>
      <dgm:spPr/>
      <dgm:t>
        <a:bodyPr/>
        <a:lstStyle/>
        <a:p>
          <a:endParaRPr lang="tr-TR"/>
        </a:p>
      </dgm:t>
    </dgm:pt>
    <dgm:pt modelId="{EC02592F-27F2-48DE-9128-717D7F2C8BE4}" type="pres">
      <dgm:prSet presAssocID="{69D76770-17A0-4A32-9EA9-0BA688126D33}" presName="hierChild2" presStyleCnt="0"/>
      <dgm:spPr/>
    </dgm:pt>
    <dgm:pt modelId="{D9A9B298-661D-4CE0-A683-0946AE0AA80E}" type="pres">
      <dgm:prSet presAssocID="{9E0093BD-8D92-4C0E-A0E9-D24FB086076D}" presName="Name35" presStyleLbl="parChTrans1D2" presStyleIdx="0" presStyleCnt="5"/>
      <dgm:spPr/>
      <dgm:t>
        <a:bodyPr/>
        <a:lstStyle/>
        <a:p>
          <a:endParaRPr lang="tr-TR"/>
        </a:p>
      </dgm:t>
    </dgm:pt>
    <dgm:pt modelId="{55FD33AA-A2CA-4200-95F8-9BA3797A3ACA}" type="pres">
      <dgm:prSet presAssocID="{35DC291E-7179-478A-9F61-C89E0883348E}" presName="hierRoot2" presStyleCnt="0">
        <dgm:presLayoutVars>
          <dgm:hierBranch/>
        </dgm:presLayoutVars>
      </dgm:prSet>
      <dgm:spPr/>
    </dgm:pt>
    <dgm:pt modelId="{E3A45648-A390-48C2-9F97-8E0117738497}" type="pres">
      <dgm:prSet presAssocID="{35DC291E-7179-478A-9F61-C89E0883348E}" presName="rootComposite" presStyleCnt="0"/>
      <dgm:spPr/>
    </dgm:pt>
    <dgm:pt modelId="{672B6CBB-7D97-4594-B712-CB7EA83D0728}" type="pres">
      <dgm:prSet presAssocID="{35DC291E-7179-478A-9F61-C89E0883348E}" presName="rootText" presStyleLbl="node2" presStyleIdx="0" presStyleCnt="5">
        <dgm:presLayoutVars>
          <dgm:chPref val="3"/>
        </dgm:presLayoutVars>
      </dgm:prSet>
      <dgm:spPr/>
      <dgm:t>
        <a:bodyPr/>
        <a:lstStyle/>
        <a:p>
          <a:endParaRPr lang="tr-TR"/>
        </a:p>
      </dgm:t>
    </dgm:pt>
    <dgm:pt modelId="{5AC41527-6F3F-4DD4-B476-202E1D4B9F8F}" type="pres">
      <dgm:prSet presAssocID="{35DC291E-7179-478A-9F61-C89E0883348E}" presName="rootConnector" presStyleLbl="node2" presStyleIdx="0" presStyleCnt="5"/>
      <dgm:spPr/>
      <dgm:t>
        <a:bodyPr/>
        <a:lstStyle/>
        <a:p>
          <a:endParaRPr lang="tr-TR"/>
        </a:p>
      </dgm:t>
    </dgm:pt>
    <dgm:pt modelId="{C7C88652-EBDC-47B7-A733-087CFCBBDD53}" type="pres">
      <dgm:prSet presAssocID="{35DC291E-7179-478A-9F61-C89E0883348E}" presName="hierChild4" presStyleCnt="0"/>
      <dgm:spPr/>
    </dgm:pt>
    <dgm:pt modelId="{0D780A8D-B21F-4C4F-A8BA-3F71287C24D4}" type="pres">
      <dgm:prSet presAssocID="{35DC291E-7179-478A-9F61-C89E0883348E}" presName="hierChild5" presStyleCnt="0"/>
      <dgm:spPr/>
    </dgm:pt>
    <dgm:pt modelId="{0AEFF7EA-6290-4B49-9609-335936BD7895}" type="pres">
      <dgm:prSet presAssocID="{477FB5AD-5E63-4A72-B5A6-75FD5D288A3E}" presName="Name35" presStyleLbl="parChTrans1D2" presStyleIdx="1" presStyleCnt="5"/>
      <dgm:spPr/>
      <dgm:t>
        <a:bodyPr/>
        <a:lstStyle/>
        <a:p>
          <a:endParaRPr lang="tr-TR"/>
        </a:p>
      </dgm:t>
    </dgm:pt>
    <dgm:pt modelId="{B0796CFC-FB7D-4AAD-A3B8-86631324C885}" type="pres">
      <dgm:prSet presAssocID="{4A8BFEE1-3068-4A71-BD7B-AD44EC071E27}" presName="hierRoot2" presStyleCnt="0">
        <dgm:presLayoutVars>
          <dgm:hierBranch/>
        </dgm:presLayoutVars>
      </dgm:prSet>
      <dgm:spPr/>
    </dgm:pt>
    <dgm:pt modelId="{812FA1D8-828A-44FC-897D-E64817823E2E}" type="pres">
      <dgm:prSet presAssocID="{4A8BFEE1-3068-4A71-BD7B-AD44EC071E27}" presName="rootComposite" presStyleCnt="0"/>
      <dgm:spPr/>
    </dgm:pt>
    <dgm:pt modelId="{8AEAA79B-4052-48E2-BA4D-A7D76FE2C743}" type="pres">
      <dgm:prSet presAssocID="{4A8BFEE1-3068-4A71-BD7B-AD44EC071E27}" presName="rootText" presStyleLbl="node2" presStyleIdx="1" presStyleCnt="5">
        <dgm:presLayoutVars>
          <dgm:chPref val="3"/>
        </dgm:presLayoutVars>
      </dgm:prSet>
      <dgm:spPr/>
      <dgm:t>
        <a:bodyPr/>
        <a:lstStyle/>
        <a:p>
          <a:endParaRPr lang="tr-TR"/>
        </a:p>
      </dgm:t>
    </dgm:pt>
    <dgm:pt modelId="{26B0AB03-8AF8-494C-A6B8-728458A741FE}" type="pres">
      <dgm:prSet presAssocID="{4A8BFEE1-3068-4A71-BD7B-AD44EC071E27}" presName="rootConnector" presStyleLbl="node2" presStyleIdx="1" presStyleCnt="5"/>
      <dgm:spPr/>
      <dgm:t>
        <a:bodyPr/>
        <a:lstStyle/>
        <a:p>
          <a:endParaRPr lang="tr-TR"/>
        </a:p>
      </dgm:t>
    </dgm:pt>
    <dgm:pt modelId="{37BEAF0F-5D9A-4655-906E-AEA120D1C241}" type="pres">
      <dgm:prSet presAssocID="{4A8BFEE1-3068-4A71-BD7B-AD44EC071E27}" presName="hierChild4" presStyleCnt="0"/>
      <dgm:spPr/>
    </dgm:pt>
    <dgm:pt modelId="{D0C88D9E-1E14-463F-8A5F-0F099E53A75C}" type="pres">
      <dgm:prSet presAssocID="{32FD11BF-E223-45F2-A3A5-082A77240D6F}" presName="Name35" presStyleLbl="parChTrans1D3" presStyleIdx="0" presStyleCnt="1"/>
      <dgm:spPr/>
      <dgm:t>
        <a:bodyPr/>
        <a:lstStyle/>
        <a:p>
          <a:endParaRPr lang="tr-TR"/>
        </a:p>
      </dgm:t>
    </dgm:pt>
    <dgm:pt modelId="{48D1A443-6E41-4732-AFAA-689001C057FF}" type="pres">
      <dgm:prSet presAssocID="{FAC8E86B-7FAB-464B-B7C5-763BBC3D0A41}" presName="hierRoot2" presStyleCnt="0">
        <dgm:presLayoutVars>
          <dgm:hierBranch val="r"/>
        </dgm:presLayoutVars>
      </dgm:prSet>
      <dgm:spPr/>
    </dgm:pt>
    <dgm:pt modelId="{47B81C52-B54E-47BD-BA16-FAD6DFB897EE}" type="pres">
      <dgm:prSet presAssocID="{FAC8E86B-7FAB-464B-B7C5-763BBC3D0A41}" presName="rootComposite" presStyleCnt="0"/>
      <dgm:spPr/>
    </dgm:pt>
    <dgm:pt modelId="{88FD214F-1B00-41D6-AF72-62A413106EB2}" type="pres">
      <dgm:prSet presAssocID="{FAC8E86B-7FAB-464B-B7C5-763BBC3D0A41}" presName="rootText" presStyleLbl="node3" presStyleIdx="0" presStyleCnt="1">
        <dgm:presLayoutVars>
          <dgm:chPref val="3"/>
        </dgm:presLayoutVars>
      </dgm:prSet>
      <dgm:spPr/>
      <dgm:t>
        <a:bodyPr/>
        <a:lstStyle/>
        <a:p>
          <a:endParaRPr lang="tr-TR"/>
        </a:p>
      </dgm:t>
    </dgm:pt>
    <dgm:pt modelId="{81308625-16CE-47F6-80BC-474982F885B8}" type="pres">
      <dgm:prSet presAssocID="{FAC8E86B-7FAB-464B-B7C5-763BBC3D0A41}" presName="rootConnector" presStyleLbl="node3" presStyleIdx="0" presStyleCnt="1"/>
      <dgm:spPr/>
      <dgm:t>
        <a:bodyPr/>
        <a:lstStyle/>
        <a:p>
          <a:endParaRPr lang="tr-TR"/>
        </a:p>
      </dgm:t>
    </dgm:pt>
    <dgm:pt modelId="{7B247322-BEFE-465D-BA1F-AE7F3DAD2389}" type="pres">
      <dgm:prSet presAssocID="{FAC8E86B-7FAB-464B-B7C5-763BBC3D0A41}" presName="hierChild4" presStyleCnt="0"/>
      <dgm:spPr/>
    </dgm:pt>
    <dgm:pt modelId="{23457C44-7237-41B9-992E-82EDB5EE65B0}" type="pres">
      <dgm:prSet presAssocID="{8FC1658C-B48D-4E85-8999-F5521BD19A6D}" presName="Name50" presStyleLbl="parChTrans1D4" presStyleIdx="0" presStyleCnt="1"/>
      <dgm:spPr/>
      <dgm:t>
        <a:bodyPr/>
        <a:lstStyle/>
        <a:p>
          <a:endParaRPr lang="tr-TR"/>
        </a:p>
      </dgm:t>
    </dgm:pt>
    <dgm:pt modelId="{C3D535F1-49D6-4ABE-B955-C47F6ED34080}" type="pres">
      <dgm:prSet presAssocID="{2F047264-9194-4D6E-9FFF-00C52CCEEAFF}" presName="hierRoot2" presStyleCnt="0">
        <dgm:presLayoutVars>
          <dgm:hierBranch val="r"/>
        </dgm:presLayoutVars>
      </dgm:prSet>
      <dgm:spPr/>
    </dgm:pt>
    <dgm:pt modelId="{39B0D169-1E18-4F94-9DBD-56139359839D}" type="pres">
      <dgm:prSet presAssocID="{2F047264-9194-4D6E-9FFF-00C52CCEEAFF}" presName="rootComposite" presStyleCnt="0"/>
      <dgm:spPr/>
    </dgm:pt>
    <dgm:pt modelId="{BD851D23-C5A7-4D6F-A9ED-EB9DF4A549FD}" type="pres">
      <dgm:prSet presAssocID="{2F047264-9194-4D6E-9FFF-00C52CCEEAFF}" presName="rootText" presStyleLbl="node4" presStyleIdx="0" presStyleCnt="1">
        <dgm:presLayoutVars>
          <dgm:chPref val="3"/>
        </dgm:presLayoutVars>
      </dgm:prSet>
      <dgm:spPr/>
      <dgm:t>
        <a:bodyPr/>
        <a:lstStyle/>
        <a:p>
          <a:endParaRPr lang="tr-TR"/>
        </a:p>
      </dgm:t>
    </dgm:pt>
    <dgm:pt modelId="{F8D74635-8342-4498-ADE2-AFF514F193BF}" type="pres">
      <dgm:prSet presAssocID="{2F047264-9194-4D6E-9FFF-00C52CCEEAFF}" presName="rootConnector" presStyleLbl="node4" presStyleIdx="0" presStyleCnt="1"/>
      <dgm:spPr/>
      <dgm:t>
        <a:bodyPr/>
        <a:lstStyle/>
        <a:p>
          <a:endParaRPr lang="tr-TR"/>
        </a:p>
      </dgm:t>
    </dgm:pt>
    <dgm:pt modelId="{D4FBBCFF-034D-4A4B-80D7-8DE620AEE68E}" type="pres">
      <dgm:prSet presAssocID="{2F047264-9194-4D6E-9FFF-00C52CCEEAFF}" presName="hierChild4" presStyleCnt="0"/>
      <dgm:spPr/>
    </dgm:pt>
    <dgm:pt modelId="{3B7AA5AD-CA6F-4A16-86FD-322280FDFFDE}" type="pres">
      <dgm:prSet presAssocID="{2F047264-9194-4D6E-9FFF-00C52CCEEAFF}" presName="hierChild5" presStyleCnt="0"/>
      <dgm:spPr/>
    </dgm:pt>
    <dgm:pt modelId="{15DDD6DC-97B4-42EB-B733-FA078C9AF65B}" type="pres">
      <dgm:prSet presAssocID="{FAC8E86B-7FAB-464B-B7C5-763BBC3D0A41}" presName="hierChild5" presStyleCnt="0"/>
      <dgm:spPr/>
    </dgm:pt>
    <dgm:pt modelId="{37F0D77F-200E-44BD-8A81-FB4FA76FA400}" type="pres">
      <dgm:prSet presAssocID="{4A8BFEE1-3068-4A71-BD7B-AD44EC071E27}" presName="hierChild5" presStyleCnt="0"/>
      <dgm:spPr/>
    </dgm:pt>
    <dgm:pt modelId="{2059AB5F-D8C6-4275-A5DC-4D59C050593D}" type="pres">
      <dgm:prSet presAssocID="{83E13D51-C2C6-45F2-8C12-C3F97CAF10EC}" presName="Name35" presStyleLbl="parChTrans1D2" presStyleIdx="2" presStyleCnt="5"/>
      <dgm:spPr/>
      <dgm:t>
        <a:bodyPr/>
        <a:lstStyle/>
        <a:p>
          <a:endParaRPr lang="tr-TR"/>
        </a:p>
      </dgm:t>
    </dgm:pt>
    <dgm:pt modelId="{4488C3A9-79E4-4CC5-85A3-CDD57DCDDB53}" type="pres">
      <dgm:prSet presAssocID="{6B370849-5DA9-462E-AAD7-E032786A5623}" presName="hierRoot2" presStyleCnt="0">
        <dgm:presLayoutVars>
          <dgm:hierBranch/>
        </dgm:presLayoutVars>
      </dgm:prSet>
      <dgm:spPr/>
    </dgm:pt>
    <dgm:pt modelId="{4ABECB26-4D38-47E0-933B-567C707A1A9F}" type="pres">
      <dgm:prSet presAssocID="{6B370849-5DA9-462E-AAD7-E032786A5623}" presName="rootComposite" presStyleCnt="0"/>
      <dgm:spPr/>
    </dgm:pt>
    <dgm:pt modelId="{0F2EBE23-9166-446F-91DE-6AE0E5C36822}" type="pres">
      <dgm:prSet presAssocID="{6B370849-5DA9-462E-AAD7-E032786A5623}" presName="rootText" presStyleLbl="node2" presStyleIdx="2" presStyleCnt="5">
        <dgm:presLayoutVars>
          <dgm:chPref val="3"/>
        </dgm:presLayoutVars>
      </dgm:prSet>
      <dgm:spPr/>
      <dgm:t>
        <a:bodyPr/>
        <a:lstStyle/>
        <a:p>
          <a:endParaRPr lang="tr-TR"/>
        </a:p>
      </dgm:t>
    </dgm:pt>
    <dgm:pt modelId="{EE869F74-8A9F-4505-A629-C59F91FA8BC6}" type="pres">
      <dgm:prSet presAssocID="{6B370849-5DA9-462E-AAD7-E032786A5623}" presName="rootConnector" presStyleLbl="node2" presStyleIdx="2" presStyleCnt="5"/>
      <dgm:spPr/>
      <dgm:t>
        <a:bodyPr/>
        <a:lstStyle/>
        <a:p>
          <a:endParaRPr lang="tr-TR"/>
        </a:p>
      </dgm:t>
    </dgm:pt>
    <dgm:pt modelId="{0800DCCB-2B67-4322-933E-C8B58B87C684}" type="pres">
      <dgm:prSet presAssocID="{6B370849-5DA9-462E-AAD7-E032786A5623}" presName="hierChild4" presStyleCnt="0"/>
      <dgm:spPr/>
    </dgm:pt>
    <dgm:pt modelId="{4022FEBA-EE38-495E-BDBC-74900EE2F4D4}" type="pres">
      <dgm:prSet presAssocID="{6B370849-5DA9-462E-AAD7-E032786A5623}" presName="hierChild5" presStyleCnt="0"/>
      <dgm:spPr/>
    </dgm:pt>
    <dgm:pt modelId="{76F00F95-EDD4-4961-8F22-E38479EEDBE2}" type="pres">
      <dgm:prSet presAssocID="{0BC0B44C-83DA-4311-BAA0-B5ED6FF3FC6C}" presName="Name35" presStyleLbl="parChTrans1D2" presStyleIdx="3" presStyleCnt="5"/>
      <dgm:spPr/>
      <dgm:t>
        <a:bodyPr/>
        <a:lstStyle/>
        <a:p>
          <a:endParaRPr lang="tr-TR"/>
        </a:p>
      </dgm:t>
    </dgm:pt>
    <dgm:pt modelId="{AF8FE8B4-78F7-4D25-8AF6-6C2B9CB6E366}" type="pres">
      <dgm:prSet presAssocID="{033990DA-7880-4A44-967D-E04E2BA1A1CD}" presName="hierRoot2" presStyleCnt="0">
        <dgm:presLayoutVars>
          <dgm:hierBranch/>
        </dgm:presLayoutVars>
      </dgm:prSet>
      <dgm:spPr/>
    </dgm:pt>
    <dgm:pt modelId="{39EF04D4-9FF5-4683-AB39-E12D505160C7}" type="pres">
      <dgm:prSet presAssocID="{033990DA-7880-4A44-967D-E04E2BA1A1CD}" presName="rootComposite" presStyleCnt="0"/>
      <dgm:spPr/>
    </dgm:pt>
    <dgm:pt modelId="{BEEC7953-DB72-4B56-9492-21F4194BA609}" type="pres">
      <dgm:prSet presAssocID="{033990DA-7880-4A44-967D-E04E2BA1A1CD}" presName="rootText" presStyleLbl="node2" presStyleIdx="3" presStyleCnt="5">
        <dgm:presLayoutVars>
          <dgm:chPref val="3"/>
        </dgm:presLayoutVars>
      </dgm:prSet>
      <dgm:spPr/>
      <dgm:t>
        <a:bodyPr/>
        <a:lstStyle/>
        <a:p>
          <a:endParaRPr lang="tr-TR"/>
        </a:p>
      </dgm:t>
    </dgm:pt>
    <dgm:pt modelId="{AC72E590-0F2A-4FAE-B465-00EA14DB2D13}" type="pres">
      <dgm:prSet presAssocID="{033990DA-7880-4A44-967D-E04E2BA1A1CD}" presName="rootConnector" presStyleLbl="node2" presStyleIdx="3" presStyleCnt="5"/>
      <dgm:spPr/>
      <dgm:t>
        <a:bodyPr/>
        <a:lstStyle/>
        <a:p>
          <a:endParaRPr lang="tr-TR"/>
        </a:p>
      </dgm:t>
    </dgm:pt>
    <dgm:pt modelId="{3D0E426E-91BF-4945-8165-259B70F3FCE0}" type="pres">
      <dgm:prSet presAssocID="{033990DA-7880-4A44-967D-E04E2BA1A1CD}" presName="hierChild4" presStyleCnt="0"/>
      <dgm:spPr/>
    </dgm:pt>
    <dgm:pt modelId="{A7DDB916-ECA4-4640-9D3A-E6F851C95B6A}" type="pres">
      <dgm:prSet presAssocID="{033990DA-7880-4A44-967D-E04E2BA1A1CD}" presName="hierChild5" presStyleCnt="0"/>
      <dgm:spPr/>
    </dgm:pt>
    <dgm:pt modelId="{6408635B-07C5-48CE-BDE0-049F5AEFD576}" type="pres">
      <dgm:prSet presAssocID="{E5325A05-40D3-4708-95E6-B4307B195D12}" presName="Name35" presStyleLbl="parChTrans1D2" presStyleIdx="4" presStyleCnt="5"/>
      <dgm:spPr/>
      <dgm:t>
        <a:bodyPr/>
        <a:lstStyle/>
        <a:p>
          <a:endParaRPr lang="tr-TR"/>
        </a:p>
      </dgm:t>
    </dgm:pt>
    <dgm:pt modelId="{F163DC58-EFFD-4913-B91B-9F8C1ADF5CD5}" type="pres">
      <dgm:prSet presAssocID="{F8B91436-164C-463F-ABD0-A4BBC2410098}" presName="hierRoot2" presStyleCnt="0">
        <dgm:presLayoutVars>
          <dgm:hierBranch val="init"/>
        </dgm:presLayoutVars>
      </dgm:prSet>
      <dgm:spPr/>
    </dgm:pt>
    <dgm:pt modelId="{4D61F0A2-FAFF-442B-9617-AFE04C26C8D0}" type="pres">
      <dgm:prSet presAssocID="{F8B91436-164C-463F-ABD0-A4BBC2410098}" presName="rootComposite" presStyleCnt="0"/>
      <dgm:spPr/>
    </dgm:pt>
    <dgm:pt modelId="{0C62C711-E247-4D92-984A-A18B236E4B79}" type="pres">
      <dgm:prSet presAssocID="{F8B91436-164C-463F-ABD0-A4BBC2410098}" presName="rootText" presStyleLbl="node2" presStyleIdx="4" presStyleCnt="5" custLinFactNeighborX="1924" custLinFactNeighborY="1994">
        <dgm:presLayoutVars>
          <dgm:chPref val="3"/>
        </dgm:presLayoutVars>
      </dgm:prSet>
      <dgm:spPr/>
      <dgm:t>
        <a:bodyPr/>
        <a:lstStyle/>
        <a:p>
          <a:endParaRPr lang="tr-TR"/>
        </a:p>
      </dgm:t>
    </dgm:pt>
    <dgm:pt modelId="{6FF64F1C-F53C-46A4-A5FA-E1A332C9E09A}" type="pres">
      <dgm:prSet presAssocID="{F8B91436-164C-463F-ABD0-A4BBC2410098}" presName="rootConnector" presStyleLbl="node2" presStyleIdx="4" presStyleCnt="5"/>
      <dgm:spPr/>
      <dgm:t>
        <a:bodyPr/>
        <a:lstStyle/>
        <a:p>
          <a:endParaRPr lang="tr-TR"/>
        </a:p>
      </dgm:t>
    </dgm:pt>
    <dgm:pt modelId="{8EB22131-4C49-4D5F-996C-3A25C9D816AF}" type="pres">
      <dgm:prSet presAssocID="{F8B91436-164C-463F-ABD0-A4BBC2410098}" presName="hierChild4" presStyleCnt="0"/>
      <dgm:spPr/>
    </dgm:pt>
    <dgm:pt modelId="{3B70FF40-6127-42C7-92A7-ABA1522C0E24}" type="pres">
      <dgm:prSet presAssocID="{F8B91436-164C-463F-ABD0-A4BBC2410098}" presName="hierChild5" presStyleCnt="0"/>
      <dgm:spPr/>
    </dgm:pt>
    <dgm:pt modelId="{57F695CE-7B12-4A40-8641-A33A22153CC1}" type="pres">
      <dgm:prSet presAssocID="{69D76770-17A0-4A32-9EA9-0BA688126D33}" presName="hierChild3" presStyleCnt="0"/>
      <dgm:spPr/>
    </dgm:pt>
  </dgm:ptLst>
  <dgm:cxnLst>
    <dgm:cxn modelId="{DB6305C9-0F3D-4709-B57D-FC0ACA453CF0}" type="presOf" srcId="{FAC8E86B-7FAB-464B-B7C5-763BBC3D0A41}" destId="{81308625-16CE-47F6-80BC-474982F885B8}" srcOrd="1" destOrd="0" presId="urn:microsoft.com/office/officeart/2005/8/layout/orgChart1"/>
    <dgm:cxn modelId="{C6509AF3-9E8D-4FE7-A1BF-D7E7CE8DA811}" type="presOf" srcId="{0BC0B44C-83DA-4311-BAA0-B5ED6FF3FC6C}" destId="{76F00F95-EDD4-4961-8F22-E38479EEDBE2}" srcOrd="0" destOrd="0" presId="urn:microsoft.com/office/officeart/2005/8/layout/orgChart1"/>
    <dgm:cxn modelId="{940983FF-F784-4EA9-8E58-CF6AF20AD627}" type="presOf" srcId="{E5325A05-40D3-4708-95E6-B4307B195D12}" destId="{6408635B-07C5-48CE-BDE0-049F5AEFD576}" srcOrd="0" destOrd="0" presId="urn:microsoft.com/office/officeart/2005/8/layout/orgChart1"/>
    <dgm:cxn modelId="{F3061494-99C0-46BC-BEB0-E2219F5B0DA4}" srcId="{69D76770-17A0-4A32-9EA9-0BA688126D33}" destId="{F8B91436-164C-463F-ABD0-A4BBC2410098}" srcOrd="4" destOrd="0" parTransId="{E5325A05-40D3-4708-95E6-B4307B195D12}" sibTransId="{FB5D1E9C-015A-402A-8F0C-1C03087A8796}"/>
    <dgm:cxn modelId="{C90FF8C3-21D4-4C04-86D6-F1745B844477}" type="presOf" srcId="{2F047264-9194-4D6E-9FFF-00C52CCEEAFF}" destId="{F8D74635-8342-4498-ADE2-AFF514F193BF}" srcOrd="1" destOrd="0" presId="urn:microsoft.com/office/officeart/2005/8/layout/orgChart1"/>
    <dgm:cxn modelId="{B56099D5-64BE-4B74-BEDD-45A2B39D403D}" type="presOf" srcId="{6B370849-5DA9-462E-AAD7-E032786A5623}" destId="{EE869F74-8A9F-4505-A629-C59F91FA8BC6}" srcOrd="1" destOrd="0" presId="urn:microsoft.com/office/officeart/2005/8/layout/orgChart1"/>
    <dgm:cxn modelId="{1DA16BD6-F6E6-4B17-920B-72446F14D2A8}" type="presOf" srcId="{4A8BFEE1-3068-4A71-BD7B-AD44EC071E27}" destId="{26B0AB03-8AF8-494C-A6B8-728458A741FE}" srcOrd="1" destOrd="0" presId="urn:microsoft.com/office/officeart/2005/8/layout/orgChart1"/>
    <dgm:cxn modelId="{AAC6133E-D8CF-4763-ADEF-269367E66E9A}" type="presOf" srcId="{4A8BFEE1-3068-4A71-BD7B-AD44EC071E27}" destId="{8AEAA79B-4052-48E2-BA4D-A7D76FE2C743}" srcOrd="0" destOrd="0" presId="urn:microsoft.com/office/officeart/2005/8/layout/orgChart1"/>
    <dgm:cxn modelId="{DF362EEF-2D3A-4CE7-8105-B8777DCC6A25}" type="presOf" srcId="{9E0093BD-8D92-4C0E-A0E9-D24FB086076D}" destId="{D9A9B298-661D-4CE0-A683-0946AE0AA80E}" srcOrd="0" destOrd="0" presId="urn:microsoft.com/office/officeart/2005/8/layout/orgChart1"/>
    <dgm:cxn modelId="{D6F4558D-4185-4DB6-9408-D0CD6604CD0D}" type="presOf" srcId="{32FD11BF-E223-45F2-A3A5-082A77240D6F}" destId="{D0C88D9E-1E14-463F-8A5F-0F099E53A75C}" srcOrd="0" destOrd="0" presId="urn:microsoft.com/office/officeart/2005/8/layout/orgChart1"/>
    <dgm:cxn modelId="{C3118689-9868-4870-B047-DF74E20D0EC1}" type="presOf" srcId="{35DC291E-7179-478A-9F61-C89E0883348E}" destId="{672B6CBB-7D97-4594-B712-CB7EA83D0728}" srcOrd="0" destOrd="0" presId="urn:microsoft.com/office/officeart/2005/8/layout/orgChart1"/>
    <dgm:cxn modelId="{04835551-03B8-4043-8910-24681701E567}" type="presOf" srcId="{F8B91436-164C-463F-ABD0-A4BBC2410098}" destId="{6FF64F1C-F53C-46A4-A5FA-E1A332C9E09A}" srcOrd="1" destOrd="0" presId="urn:microsoft.com/office/officeart/2005/8/layout/orgChart1"/>
    <dgm:cxn modelId="{5C2B7FC6-44FF-4B5F-9862-1E3A189D9C34}" type="presOf" srcId="{477FB5AD-5E63-4A72-B5A6-75FD5D288A3E}" destId="{0AEFF7EA-6290-4B49-9609-335936BD7895}" srcOrd="0" destOrd="0" presId="urn:microsoft.com/office/officeart/2005/8/layout/orgChart1"/>
    <dgm:cxn modelId="{57EEAC36-2CF9-4F48-9F59-4D90CEE3AB24}" type="presOf" srcId="{6B370849-5DA9-462E-AAD7-E032786A5623}" destId="{0F2EBE23-9166-446F-91DE-6AE0E5C36822}" srcOrd="0" destOrd="0" presId="urn:microsoft.com/office/officeart/2005/8/layout/orgChart1"/>
    <dgm:cxn modelId="{EF4A9980-3FE6-401E-AB68-95C893DE9A1A}" srcId="{4A8BFEE1-3068-4A71-BD7B-AD44EC071E27}" destId="{FAC8E86B-7FAB-464B-B7C5-763BBC3D0A41}" srcOrd="0" destOrd="0" parTransId="{32FD11BF-E223-45F2-A3A5-082A77240D6F}" sibTransId="{FE0D4668-408D-457E-8572-FD6CF0C5AED3}"/>
    <dgm:cxn modelId="{19C54B05-3027-4C65-A654-DC2839CE7B38}" srcId="{69D76770-17A0-4A32-9EA9-0BA688126D33}" destId="{033990DA-7880-4A44-967D-E04E2BA1A1CD}" srcOrd="3" destOrd="0" parTransId="{0BC0B44C-83DA-4311-BAA0-B5ED6FF3FC6C}" sibTransId="{16E58BD9-5126-4603-A4BD-E92E4A6AEB60}"/>
    <dgm:cxn modelId="{563A0495-54DE-4E5F-90DF-E15B1ADA7F7B}" type="presOf" srcId="{69D76770-17A0-4A32-9EA9-0BA688126D33}" destId="{F45E6931-137C-4DE1-8BD1-E83271F449A3}" srcOrd="0" destOrd="0" presId="urn:microsoft.com/office/officeart/2005/8/layout/orgChart1"/>
    <dgm:cxn modelId="{7B6E375F-C5C3-46B4-BBFF-026865DAC198}" type="presOf" srcId="{033990DA-7880-4A44-967D-E04E2BA1A1CD}" destId="{AC72E590-0F2A-4FAE-B465-00EA14DB2D13}" srcOrd="1" destOrd="0" presId="urn:microsoft.com/office/officeart/2005/8/layout/orgChart1"/>
    <dgm:cxn modelId="{9E2B9D03-DABC-4278-97E6-A67AAF44A708}" srcId="{69D76770-17A0-4A32-9EA9-0BA688126D33}" destId="{35DC291E-7179-478A-9F61-C89E0883348E}" srcOrd="0" destOrd="0" parTransId="{9E0093BD-8D92-4C0E-A0E9-D24FB086076D}" sibTransId="{B950ECF2-04D2-44D8-B422-A68D1FA8264B}"/>
    <dgm:cxn modelId="{4E274244-FF08-4F50-A695-5CECA8BCA25D}" type="presOf" srcId="{FAC8E86B-7FAB-464B-B7C5-763BBC3D0A41}" destId="{88FD214F-1B00-41D6-AF72-62A413106EB2}" srcOrd="0" destOrd="0" presId="urn:microsoft.com/office/officeart/2005/8/layout/orgChart1"/>
    <dgm:cxn modelId="{C9648C2A-65B0-4ECB-9786-29172CD19297}" srcId="{69D76770-17A0-4A32-9EA9-0BA688126D33}" destId="{6B370849-5DA9-462E-AAD7-E032786A5623}" srcOrd="2" destOrd="0" parTransId="{83E13D51-C2C6-45F2-8C12-C3F97CAF10EC}" sibTransId="{0E5937B3-9E4B-45D9-BB45-72264A1AB91E}"/>
    <dgm:cxn modelId="{B22723BA-4443-44E4-814A-DA58C86FA5C6}" type="presOf" srcId="{69D76770-17A0-4A32-9EA9-0BA688126D33}" destId="{F4D597DC-1619-4D01-9356-955A9D38AD09}" srcOrd="1" destOrd="0" presId="urn:microsoft.com/office/officeart/2005/8/layout/orgChart1"/>
    <dgm:cxn modelId="{05245551-9FC7-45EE-9EF0-2DFB64FB0CD9}" type="presOf" srcId="{F8B91436-164C-463F-ABD0-A4BBC2410098}" destId="{0C62C711-E247-4D92-984A-A18B236E4B79}" srcOrd="0" destOrd="0" presId="urn:microsoft.com/office/officeart/2005/8/layout/orgChart1"/>
    <dgm:cxn modelId="{08166287-FFFC-4012-B279-C864536B6148}" type="presOf" srcId="{83E13D51-C2C6-45F2-8C12-C3F97CAF10EC}" destId="{2059AB5F-D8C6-4275-A5DC-4D59C050593D}" srcOrd="0" destOrd="0" presId="urn:microsoft.com/office/officeart/2005/8/layout/orgChart1"/>
    <dgm:cxn modelId="{FADAAD07-A320-4582-A460-F38F329F0B34}" srcId="{07EC6EBA-0E5A-41C2-B836-4F06F104E817}" destId="{69D76770-17A0-4A32-9EA9-0BA688126D33}" srcOrd="0" destOrd="0" parTransId="{8666AF80-D896-410B-AE21-764F174FAB92}" sibTransId="{3D6534D0-14C1-4181-9FB2-401E37F16136}"/>
    <dgm:cxn modelId="{6116EA8F-F326-478E-9D56-645697DD5A67}" type="presOf" srcId="{8FC1658C-B48D-4E85-8999-F5521BD19A6D}" destId="{23457C44-7237-41B9-992E-82EDB5EE65B0}" srcOrd="0" destOrd="0" presId="urn:microsoft.com/office/officeart/2005/8/layout/orgChart1"/>
    <dgm:cxn modelId="{7E98B282-FCBF-404E-A879-73FF0FF26EA2}" type="presOf" srcId="{35DC291E-7179-478A-9F61-C89E0883348E}" destId="{5AC41527-6F3F-4DD4-B476-202E1D4B9F8F}" srcOrd="1" destOrd="0" presId="urn:microsoft.com/office/officeart/2005/8/layout/orgChart1"/>
    <dgm:cxn modelId="{FE462CDB-BA30-460C-9269-72CEADC22BDA}" srcId="{FAC8E86B-7FAB-464B-B7C5-763BBC3D0A41}" destId="{2F047264-9194-4D6E-9FFF-00C52CCEEAFF}" srcOrd="0" destOrd="0" parTransId="{8FC1658C-B48D-4E85-8999-F5521BD19A6D}" sibTransId="{BCC59991-F539-474A-96DE-31F526F3A30E}"/>
    <dgm:cxn modelId="{8C1EC528-7776-4C63-93C7-0862438578B7}" type="presOf" srcId="{2F047264-9194-4D6E-9FFF-00C52CCEEAFF}" destId="{BD851D23-C5A7-4D6F-A9ED-EB9DF4A549FD}" srcOrd="0" destOrd="0" presId="urn:microsoft.com/office/officeart/2005/8/layout/orgChart1"/>
    <dgm:cxn modelId="{9333CF92-3527-42CB-9690-B8D8D3F0643B}" type="presOf" srcId="{033990DA-7880-4A44-967D-E04E2BA1A1CD}" destId="{BEEC7953-DB72-4B56-9492-21F4194BA609}" srcOrd="0" destOrd="0" presId="urn:microsoft.com/office/officeart/2005/8/layout/orgChart1"/>
    <dgm:cxn modelId="{393271C2-1CCE-4FFC-BDDD-B14709426D0A}" srcId="{69D76770-17A0-4A32-9EA9-0BA688126D33}" destId="{4A8BFEE1-3068-4A71-BD7B-AD44EC071E27}" srcOrd="1" destOrd="0" parTransId="{477FB5AD-5E63-4A72-B5A6-75FD5D288A3E}" sibTransId="{B7F594C8-D377-42F6-A20A-7E9C1F13F338}"/>
    <dgm:cxn modelId="{74938400-F388-468F-9E32-1143E2831114}" type="presOf" srcId="{07EC6EBA-0E5A-41C2-B836-4F06F104E817}" destId="{3450D119-FFDE-499B-B973-C89B92F7F6F0}" srcOrd="0" destOrd="0" presId="urn:microsoft.com/office/officeart/2005/8/layout/orgChart1"/>
    <dgm:cxn modelId="{6ED74A18-25AE-49E3-AD43-8745F26EA274}" type="presParOf" srcId="{3450D119-FFDE-499B-B973-C89B92F7F6F0}" destId="{3BA87D5F-29FA-4138-A814-7E69AB069263}" srcOrd="0" destOrd="0" presId="urn:microsoft.com/office/officeart/2005/8/layout/orgChart1"/>
    <dgm:cxn modelId="{B9EEE97F-F476-4A04-8B8F-7478F80D6206}" type="presParOf" srcId="{3BA87D5F-29FA-4138-A814-7E69AB069263}" destId="{59F6849D-4E80-4581-A32D-EDE833FB0BA4}" srcOrd="0" destOrd="0" presId="urn:microsoft.com/office/officeart/2005/8/layout/orgChart1"/>
    <dgm:cxn modelId="{829D9792-FD42-44B0-8AEE-DB1EBD7BD511}" type="presParOf" srcId="{59F6849D-4E80-4581-A32D-EDE833FB0BA4}" destId="{F45E6931-137C-4DE1-8BD1-E83271F449A3}" srcOrd="0" destOrd="0" presId="urn:microsoft.com/office/officeart/2005/8/layout/orgChart1"/>
    <dgm:cxn modelId="{671DC3EA-D684-4F04-8965-49C193590E21}" type="presParOf" srcId="{59F6849D-4E80-4581-A32D-EDE833FB0BA4}" destId="{F4D597DC-1619-4D01-9356-955A9D38AD09}" srcOrd="1" destOrd="0" presId="urn:microsoft.com/office/officeart/2005/8/layout/orgChart1"/>
    <dgm:cxn modelId="{64976BD5-E6E5-4880-A24C-D8B301DF074B}" type="presParOf" srcId="{3BA87D5F-29FA-4138-A814-7E69AB069263}" destId="{EC02592F-27F2-48DE-9128-717D7F2C8BE4}" srcOrd="1" destOrd="0" presId="urn:microsoft.com/office/officeart/2005/8/layout/orgChart1"/>
    <dgm:cxn modelId="{C4097226-C7DF-4986-973D-FF8CF37AE82A}" type="presParOf" srcId="{EC02592F-27F2-48DE-9128-717D7F2C8BE4}" destId="{D9A9B298-661D-4CE0-A683-0946AE0AA80E}" srcOrd="0" destOrd="0" presId="urn:microsoft.com/office/officeart/2005/8/layout/orgChart1"/>
    <dgm:cxn modelId="{8484DEB4-9655-457C-A3EE-70CC9198D842}" type="presParOf" srcId="{EC02592F-27F2-48DE-9128-717D7F2C8BE4}" destId="{55FD33AA-A2CA-4200-95F8-9BA3797A3ACA}" srcOrd="1" destOrd="0" presId="urn:microsoft.com/office/officeart/2005/8/layout/orgChart1"/>
    <dgm:cxn modelId="{394106C1-6BF0-49EB-8409-0F9AD42A685F}" type="presParOf" srcId="{55FD33AA-A2CA-4200-95F8-9BA3797A3ACA}" destId="{E3A45648-A390-48C2-9F97-8E0117738497}" srcOrd="0" destOrd="0" presId="urn:microsoft.com/office/officeart/2005/8/layout/orgChart1"/>
    <dgm:cxn modelId="{B6C155B8-D5ED-4125-973E-64E4D213F638}" type="presParOf" srcId="{E3A45648-A390-48C2-9F97-8E0117738497}" destId="{672B6CBB-7D97-4594-B712-CB7EA83D0728}" srcOrd="0" destOrd="0" presId="urn:microsoft.com/office/officeart/2005/8/layout/orgChart1"/>
    <dgm:cxn modelId="{645F7EBA-B037-4B85-9C78-F2949ADEF65A}" type="presParOf" srcId="{E3A45648-A390-48C2-9F97-8E0117738497}" destId="{5AC41527-6F3F-4DD4-B476-202E1D4B9F8F}" srcOrd="1" destOrd="0" presId="urn:microsoft.com/office/officeart/2005/8/layout/orgChart1"/>
    <dgm:cxn modelId="{EDAE126B-4AC1-4BC5-B739-CFBDC18EF7D3}" type="presParOf" srcId="{55FD33AA-A2CA-4200-95F8-9BA3797A3ACA}" destId="{C7C88652-EBDC-47B7-A733-087CFCBBDD53}" srcOrd="1" destOrd="0" presId="urn:microsoft.com/office/officeart/2005/8/layout/orgChart1"/>
    <dgm:cxn modelId="{02C00926-35A2-423B-B72B-B865046E3D0E}" type="presParOf" srcId="{55FD33AA-A2CA-4200-95F8-9BA3797A3ACA}" destId="{0D780A8D-B21F-4C4F-A8BA-3F71287C24D4}" srcOrd="2" destOrd="0" presId="urn:microsoft.com/office/officeart/2005/8/layout/orgChart1"/>
    <dgm:cxn modelId="{A58F58BB-99E9-4D67-92A3-EDAEA5742152}" type="presParOf" srcId="{EC02592F-27F2-48DE-9128-717D7F2C8BE4}" destId="{0AEFF7EA-6290-4B49-9609-335936BD7895}" srcOrd="2" destOrd="0" presId="urn:microsoft.com/office/officeart/2005/8/layout/orgChart1"/>
    <dgm:cxn modelId="{79C1DA1F-19B0-4A98-AC75-CD159532184D}" type="presParOf" srcId="{EC02592F-27F2-48DE-9128-717D7F2C8BE4}" destId="{B0796CFC-FB7D-4AAD-A3B8-86631324C885}" srcOrd="3" destOrd="0" presId="urn:microsoft.com/office/officeart/2005/8/layout/orgChart1"/>
    <dgm:cxn modelId="{8B63F797-7931-4B08-A0AE-029FE080B0CE}" type="presParOf" srcId="{B0796CFC-FB7D-4AAD-A3B8-86631324C885}" destId="{812FA1D8-828A-44FC-897D-E64817823E2E}" srcOrd="0" destOrd="0" presId="urn:microsoft.com/office/officeart/2005/8/layout/orgChart1"/>
    <dgm:cxn modelId="{FB79E7C2-0DBC-40D5-A6D6-0514B12FCE55}" type="presParOf" srcId="{812FA1D8-828A-44FC-897D-E64817823E2E}" destId="{8AEAA79B-4052-48E2-BA4D-A7D76FE2C743}" srcOrd="0" destOrd="0" presId="urn:microsoft.com/office/officeart/2005/8/layout/orgChart1"/>
    <dgm:cxn modelId="{95AC5532-5BDA-4EA1-A200-16E2A29886C7}" type="presParOf" srcId="{812FA1D8-828A-44FC-897D-E64817823E2E}" destId="{26B0AB03-8AF8-494C-A6B8-728458A741FE}" srcOrd="1" destOrd="0" presId="urn:microsoft.com/office/officeart/2005/8/layout/orgChart1"/>
    <dgm:cxn modelId="{F253B915-6CB3-4F5E-8C9E-ACABD8F511CD}" type="presParOf" srcId="{B0796CFC-FB7D-4AAD-A3B8-86631324C885}" destId="{37BEAF0F-5D9A-4655-906E-AEA120D1C241}" srcOrd="1" destOrd="0" presId="urn:microsoft.com/office/officeart/2005/8/layout/orgChart1"/>
    <dgm:cxn modelId="{04AEBFE2-3E36-450A-8F91-E0CCD7E2D919}" type="presParOf" srcId="{37BEAF0F-5D9A-4655-906E-AEA120D1C241}" destId="{D0C88D9E-1E14-463F-8A5F-0F099E53A75C}" srcOrd="0" destOrd="0" presId="urn:microsoft.com/office/officeart/2005/8/layout/orgChart1"/>
    <dgm:cxn modelId="{1EC9A498-805B-4BC8-998F-EF0B6686C5AE}" type="presParOf" srcId="{37BEAF0F-5D9A-4655-906E-AEA120D1C241}" destId="{48D1A443-6E41-4732-AFAA-689001C057FF}" srcOrd="1" destOrd="0" presId="urn:microsoft.com/office/officeart/2005/8/layout/orgChart1"/>
    <dgm:cxn modelId="{00C2D005-C0FF-483D-B230-5BA88D55E045}" type="presParOf" srcId="{48D1A443-6E41-4732-AFAA-689001C057FF}" destId="{47B81C52-B54E-47BD-BA16-FAD6DFB897EE}" srcOrd="0" destOrd="0" presId="urn:microsoft.com/office/officeart/2005/8/layout/orgChart1"/>
    <dgm:cxn modelId="{57219BB9-45E0-474E-AAF4-5FC796CE5478}" type="presParOf" srcId="{47B81C52-B54E-47BD-BA16-FAD6DFB897EE}" destId="{88FD214F-1B00-41D6-AF72-62A413106EB2}" srcOrd="0" destOrd="0" presId="urn:microsoft.com/office/officeart/2005/8/layout/orgChart1"/>
    <dgm:cxn modelId="{B2195DEE-1C47-4E45-97C2-7D194FE3E61D}" type="presParOf" srcId="{47B81C52-B54E-47BD-BA16-FAD6DFB897EE}" destId="{81308625-16CE-47F6-80BC-474982F885B8}" srcOrd="1" destOrd="0" presId="urn:microsoft.com/office/officeart/2005/8/layout/orgChart1"/>
    <dgm:cxn modelId="{6A64C4BD-C5AA-485B-A452-04D8CC8072C3}" type="presParOf" srcId="{48D1A443-6E41-4732-AFAA-689001C057FF}" destId="{7B247322-BEFE-465D-BA1F-AE7F3DAD2389}" srcOrd="1" destOrd="0" presId="urn:microsoft.com/office/officeart/2005/8/layout/orgChart1"/>
    <dgm:cxn modelId="{5C7C6D3F-FA92-4375-A3CD-21810F9AFCE2}" type="presParOf" srcId="{7B247322-BEFE-465D-BA1F-AE7F3DAD2389}" destId="{23457C44-7237-41B9-992E-82EDB5EE65B0}" srcOrd="0" destOrd="0" presId="urn:microsoft.com/office/officeart/2005/8/layout/orgChart1"/>
    <dgm:cxn modelId="{54E487DE-918F-4200-BED8-3AE6DA9C6CF3}" type="presParOf" srcId="{7B247322-BEFE-465D-BA1F-AE7F3DAD2389}" destId="{C3D535F1-49D6-4ABE-B955-C47F6ED34080}" srcOrd="1" destOrd="0" presId="urn:microsoft.com/office/officeart/2005/8/layout/orgChart1"/>
    <dgm:cxn modelId="{86549652-0BA0-4F79-A893-743B57A98084}" type="presParOf" srcId="{C3D535F1-49D6-4ABE-B955-C47F6ED34080}" destId="{39B0D169-1E18-4F94-9DBD-56139359839D}" srcOrd="0" destOrd="0" presId="urn:microsoft.com/office/officeart/2005/8/layout/orgChart1"/>
    <dgm:cxn modelId="{450B5920-58C9-480B-B591-3ACA148D6227}" type="presParOf" srcId="{39B0D169-1E18-4F94-9DBD-56139359839D}" destId="{BD851D23-C5A7-4D6F-A9ED-EB9DF4A549FD}" srcOrd="0" destOrd="0" presId="urn:microsoft.com/office/officeart/2005/8/layout/orgChart1"/>
    <dgm:cxn modelId="{8D2E6905-2855-4156-8275-F39809F31808}" type="presParOf" srcId="{39B0D169-1E18-4F94-9DBD-56139359839D}" destId="{F8D74635-8342-4498-ADE2-AFF514F193BF}" srcOrd="1" destOrd="0" presId="urn:microsoft.com/office/officeart/2005/8/layout/orgChart1"/>
    <dgm:cxn modelId="{36DB9CF8-E8B1-4C6D-8AED-F346DDB77196}" type="presParOf" srcId="{C3D535F1-49D6-4ABE-B955-C47F6ED34080}" destId="{D4FBBCFF-034D-4A4B-80D7-8DE620AEE68E}" srcOrd="1" destOrd="0" presId="urn:microsoft.com/office/officeart/2005/8/layout/orgChart1"/>
    <dgm:cxn modelId="{90E66309-9771-4FAE-966A-DD4A45EAC076}" type="presParOf" srcId="{C3D535F1-49D6-4ABE-B955-C47F6ED34080}" destId="{3B7AA5AD-CA6F-4A16-86FD-322280FDFFDE}" srcOrd="2" destOrd="0" presId="urn:microsoft.com/office/officeart/2005/8/layout/orgChart1"/>
    <dgm:cxn modelId="{D2FC0B66-E5C5-48F6-B1FB-DF907C75711E}" type="presParOf" srcId="{48D1A443-6E41-4732-AFAA-689001C057FF}" destId="{15DDD6DC-97B4-42EB-B733-FA078C9AF65B}" srcOrd="2" destOrd="0" presId="urn:microsoft.com/office/officeart/2005/8/layout/orgChart1"/>
    <dgm:cxn modelId="{25A410BC-1E38-408A-B7DA-5DD799BD6F33}" type="presParOf" srcId="{B0796CFC-FB7D-4AAD-A3B8-86631324C885}" destId="{37F0D77F-200E-44BD-8A81-FB4FA76FA400}" srcOrd="2" destOrd="0" presId="urn:microsoft.com/office/officeart/2005/8/layout/orgChart1"/>
    <dgm:cxn modelId="{6902A2FC-1698-4AA7-AD4A-1780F61C7C51}" type="presParOf" srcId="{EC02592F-27F2-48DE-9128-717D7F2C8BE4}" destId="{2059AB5F-D8C6-4275-A5DC-4D59C050593D}" srcOrd="4" destOrd="0" presId="urn:microsoft.com/office/officeart/2005/8/layout/orgChart1"/>
    <dgm:cxn modelId="{69B602D1-C1CF-44AD-BF2E-D63F96F07430}" type="presParOf" srcId="{EC02592F-27F2-48DE-9128-717D7F2C8BE4}" destId="{4488C3A9-79E4-4CC5-85A3-CDD57DCDDB53}" srcOrd="5" destOrd="0" presId="urn:microsoft.com/office/officeart/2005/8/layout/orgChart1"/>
    <dgm:cxn modelId="{185AF961-5CC8-4A13-9C61-0C2743EE8776}" type="presParOf" srcId="{4488C3A9-79E4-4CC5-85A3-CDD57DCDDB53}" destId="{4ABECB26-4D38-47E0-933B-567C707A1A9F}" srcOrd="0" destOrd="0" presId="urn:microsoft.com/office/officeart/2005/8/layout/orgChart1"/>
    <dgm:cxn modelId="{EF0649B4-F936-483F-B24D-231E036CC727}" type="presParOf" srcId="{4ABECB26-4D38-47E0-933B-567C707A1A9F}" destId="{0F2EBE23-9166-446F-91DE-6AE0E5C36822}" srcOrd="0" destOrd="0" presId="urn:microsoft.com/office/officeart/2005/8/layout/orgChart1"/>
    <dgm:cxn modelId="{0E0B7891-A705-4EA9-A44A-6A43A8BC8660}" type="presParOf" srcId="{4ABECB26-4D38-47E0-933B-567C707A1A9F}" destId="{EE869F74-8A9F-4505-A629-C59F91FA8BC6}" srcOrd="1" destOrd="0" presId="urn:microsoft.com/office/officeart/2005/8/layout/orgChart1"/>
    <dgm:cxn modelId="{EBEDFD23-164A-4677-BA75-D94D7C9CDE57}" type="presParOf" srcId="{4488C3A9-79E4-4CC5-85A3-CDD57DCDDB53}" destId="{0800DCCB-2B67-4322-933E-C8B58B87C684}" srcOrd="1" destOrd="0" presId="urn:microsoft.com/office/officeart/2005/8/layout/orgChart1"/>
    <dgm:cxn modelId="{70FC533B-E571-41FF-B9EE-A14E0F2ABB24}" type="presParOf" srcId="{4488C3A9-79E4-4CC5-85A3-CDD57DCDDB53}" destId="{4022FEBA-EE38-495E-BDBC-74900EE2F4D4}" srcOrd="2" destOrd="0" presId="urn:microsoft.com/office/officeart/2005/8/layout/orgChart1"/>
    <dgm:cxn modelId="{59EA115B-A47E-41AB-BFE0-737758267788}" type="presParOf" srcId="{EC02592F-27F2-48DE-9128-717D7F2C8BE4}" destId="{76F00F95-EDD4-4961-8F22-E38479EEDBE2}" srcOrd="6" destOrd="0" presId="urn:microsoft.com/office/officeart/2005/8/layout/orgChart1"/>
    <dgm:cxn modelId="{445A1E4A-EE92-49C0-B1F0-5D2A565291B2}" type="presParOf" srcId="{EC02592F-27F2-48DE-9128-717D7F2C8BE4}" destId="{AF8FE8B4-78F7-4D25-8AF6-6C2B9CB6E366}" srcOrd="7" destOrd="0" presId="urn:microsoft.com/office/officeart/2005/8/layout/orgChart1"/>
    <dgm:cxn modelId="{83065C99-6F98-4EFF-9766-6C8253261EDC}" type="presParOf" srcId="{AF8FE8B4-78F7-4D25-8AF6-6C2B9CB6E366}" destId="{39EF04D4-9FF5-4683-AB39-E12D505160C7}" srcOrd="0" destOrd="0" presId="urn:microsoft.com/office/officeart/2005/8/layout/orgChart1"/>
    <dgm:cxn modelId="{1DC027D2-5191-4E1C-8026-79E53BFA16E4}" type="presParOf" srcId="{39EF04D4-9FF5-4683-AB39-E12D505160C7}" destId="{BEEC7953-DB72-4B56-9492-21F4194BA609}" srcOrd="0" destOrd="0" presId="urn:microsoft.com/office/officeart/2005/8/layout/orgChart1"/>
    <dgm:cxn modelId="{C39544DB-2CA1-42DC-9D3A-F81561DAFB99}" type="presParOf" srcId="{39EF04D4-9FF5-4683-AB39-E12D505160C7}" destId="{AC72E590-0F2A-4FAE-B465-00EA14DB2D13}" srcOrd="1" destOrd="0" presId="urn:microsoft.com/office/officeart/2005/8/layout/orgChart1"/>
    <dgm:cxn modelId="{79CE6CA1-A9F7-49C8-875C-87C6257D15E4}" type="presParOf" srcId="{AF8FE8B4-78F7-4D25-8AF6-6C2B9CB6E366}" destId="{3D0E426E-91BF-4945-8165-259B70F3FCE0}" srcOrd="1" destOrd="0" presId="urn:microsoft.com/office/officeart/2005/8/layout/orgChart1"/>
    <dgm:cxn modelId="{8E5A69D9-4E35-4F76-A8C1-E7CD0C198D24}" type="presParOf" srcId="{AF8FE8B4-78F7-4D25-8AF6-6C2B9CB6E366}" destId="{A7DDB916-ECA4-4640-9D3A-E6F851C95B6A}" srcOrd="2" destOrd="0" presId="urn:microsoft.com/office/officeart/2005/8/layout/orgChart1"/>
    <dgm:cxn modelId="{A16B1A52-555D-4637-B836-4B7EFF873B58}" type="presParOf" srcId="{EC02592F-27F2-48DE-9128-717D7F2C8BE4}" destId="{6408635B-07C5-48CE-BDE0-049F5AEFD576}" srcOrd="8" destOrd="0" presId="urn:microsoft.com/office/officeart/2005/8/layout/orgChart1"/>
    <dgm:cxn modelId="{2D1C9D38-5568-428A-A6C3-D41E280084D5}" type="presParOf" srcId="{EC02592F-27F2-48DE-9128-717D7F2C8BE4}" destId="{F163DC58-EFFD-4913-B91B-9F8C1ADF5CD5}" srcOrd="9" destOrd="0" presId="urn:microsoft.com/office/officeart/2005/8/layout/orgChart1"/>
    <dgm:cxn modelId="{300DD4EF-64D1-4262-BBFC-0BB70F5BD80F}" type="presParOf" srcId="{F163DC58-EFFD-4913-B91B-9F8C1ADF5CD5}" destId="{4D61F0A2-FAFF-442B-9617-AFE04C26C8D0}" srcOrd="0" destOrd="0" presId="urn:microsoft.com/office/officeart/2005/8/layout/orgChart1"/>
    <dgm:cxn modelId="{50DCB3C5-F03E-4934-AB42-4661BDEF0011}" type="presParOf" srcId="{4D61F0A2-FAFF-442B-9617-AFE04C26C8D0}" destId="{0C62C711-E247-4D92-984A-A18B236E4B79}" srcOrd="0" destOrd="0" presId="urn:microsoft.com/office/officeart/2005/8/layout/orgChart1"/>
    <dgm:cxn modelId="{BAEF3BCA-5043-4FF9-AD86-7A73EDD7045E}" type="presParOf" srcId="{4D61F0A2-FAFF-442B-9617-AFE04C26C8D0}" destId="{6FF64F1C-F53C-46A4-A5FA-E1A332C9E09A}" srcOrd="1" destOrd="0" presId="urn:microsoft.com/office/officeart/2005/8/layout/orgChart1"/>
    <dgm:cxn modelId="{CA04A520-0725-4EA5-92BC-94480F46B904}" type="presParOf" srcId="{F163DC58-EFFD-4913-B91B-9F8C1ADF5CD5}" destId="{8EB22131-4C49-4D5F-996C-3A25C9D816AF}" srcOrd="1" destOrd="0" presId="urn:microsoft.com/office/officeart/2005/8/layout/orgChart1"/>
    <dgm:cxn modelId="{14E0DC78-AA19-4A0C-98F5-6F10704A545B}" type="presParOf" srcId="{F163DC58-EFFD-4913-B91B-9F8C1ADF5CD5}" destId="{3B70FF40-6127-42C7-92A7-ABA1522C0E24}" srcOrd="2" destOrd="0" presId="urn:microsoft.com/office/officeart/2005/8/layout/orgChart1"/>
    <dgm:cxn modelId="{6DE8D867-C066-47F0-8134-CB96B66ADB15}" type="presParOf" srcId="{3BA87D5F-29FA-4138-A814-7E69AB069263}" destId="{57F695CE-7B12-4A40-8641-A33A22153CC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tr-TR"/>
        </a:p>
      </dgm:t>
    </dgm:pt>
    <dgm:pt modelId="{3ADE898B-3499-4786-A297-02479B17B3A6}">
      <dgm:prSet phldrT="[Metin]" custT="1"/>
      <dgm:spPr/>
      <dgm:t>
        <a:bodyPr/>
        <a:lstStyle/>
        <a:p>
          <a:r>
            <a:rPr lang="tr-TR" sz="1600" b="1" dirty="0" smtClean="0"/>
            <a:t>REKTÖR</a:t>
          </a:r>
        </a:p>
        <a:p>
          <a:r>
            <a:rPr lang="tr-TR" sz="1600" dirty="0" smtClean="0"/>
            <a:t>Prof. Dr. Bülent ŞENGÖRÜR</a:t>
          </a:r>
          <a:endParaRPr lang="tr-TR" sz="1600" dirty="0"/>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custT="1"/>
      <dgm:spPr/>
      <dgm:t>
        <a:bodyPr/>
        <a:lstStyle/>
        <a:p>
          <a:r>
            <a:rPr lang="tr-TR" sz="1600" b="1" dirty="0" smtClean="0"/>
            <a:t>REKTÖR YARDIMCISI</a:t>
          </a:r>
        </a:p>
        <a:p>
          <a:r>
            <a:rPr lang="tr-TR" sz="1600" dirty="0" smtClean="0"/>
            <a:t>Prof. Dr. </a:t>
          </a:r>
          <a:r>
            <a:rPr lang="tr-TR" sz="1600" dirty="0" err="1" smtClean="0"/>
            <a:t>Neziha</a:t>
          </a:r>
          <a:r>
            <a:rPr lang="tr-TR" sz="1600" dirty="0" smtClean="0"/>
            <a:t> MUSAOĞLU</a:t>
          </a:r>
          <a:endParaRPr lang="tr-TR" sz="1600" dirty="0"/>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DF3161-7F3E-42DA-9444-8B153DFCACCF}">
      <dgm:prSet custT="1"/>
      <dgm:spPr/>
      <dgm:t>
        <a:bodyPr/>
        <a:lstStyle/>
        <a:p>
          <a:r>
            <a:rPr lang="tr-TR" sz="1600" b="1" i="0" dirty="0" smtClean="0"/>
            <a:t>REKTÖR YARDIMCISI</a:t>
          </a:r>
        </a:p>
        <a:p>
          <a:r>
            <a:rPr lang="tr-TR" sz="1600" b="0" i="0" dirty="0" smtClean="0"/>
            <a:t>Prof. Dr. Meryem ÇAMUR</a:t>
          </a:r>
          <a:endParaRPr lang="tr-TR" sz="1600" dirty="0"/>
        </a:p>
      </dgm:t>
    </dgm:pt>
    <dgm:pt modelId="{C33E597B-9936-456E-92BB-9079485EA62C}" type="parTrans" cxnId="{98F51949-D92B-4E8C-A37E-3505CB57AA54}">
      <dgm:prSet/>
      <dgm:spPr/>
      <dgm:t>
        <a:bodyPr/>
        <a:lstStyle/>
        <a:p>
          <a:endParaRPr lang="tr-TR"/>
        </a:p>
      </dgm:t>
    </dgm:pt>
    <dgm:pt modelId="{8869918B-178F-4180-B44E-50D0208292C1}" type="sibTrans" cxnId="{98F51949-D92B-4E8C-A37E-3505CB57AA54}">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t>
        <a:bodyPr/>
        <a:lstStyle/>
        <a:p>
          <a:endParaRPr lang="tr-TR"/>
        </a:p>
      </dgm:t>
    </dgm:pt>
    <dgm:pt modelId="{CAEE46B8-DE92-4967-B8E7-AD2F648EB40E}" type="pres">
      <dgm:prSet presAssocID="{3ADE898B-3499-4786-A297-02479B17B3A6}" presName="hierRoot1" presStyleCnt="0"/>
      <dgm:spPr/>
      <dgm:t>
        <a:bodyPr/>
        <a:lstStyle/>
        <a:p>
          <a:endParaRPr lang="tr-TR"/>
        </a:p>
      </dgm:t>
    </dgm:pt>
    <dgm:pt modelId="{3DE78937-AE13-4118-8126-FB3DF6E08DFD}" type="pres">
      <dgm:prSet presAssocID="{3ADE898B-3499-4786-A297-02479B17B3A6}" presName="composite" presStyleCnt="0"/>
      <dgm:spPr/>
      <dgm:t>
        <a:bodyPr/>
        <a:lstStyle/>
        <a:p>
          <a:endParaRPr lang="tr-TR"/>
        </a:p>
      </dgm:t>
    </dgm:pt>
    <dgm:pt modelId="{34FD37A4-28A6-49BE-B5CF-E10558B2A02E}" type="pres">
      <dgm:prSet presAssocID="{3ADE898B-3499-4786-A297-02479B17B3A6}" presName="background" presStyleLbl="node0" presStyleIdx="0" presStyleCnt="1"/>
      <dgm:spPr/>
      <dgm:t>
        <a:bodyPr/>
        <a:lstStyle/>
        <a:p>
          <a:endParaRPr lang="tr-TR"/>
        </a:p>
      </dgm:t>
    </dgm:pt>
    <dgm:pt modelId="{B72984D9-24C2-4724-8522-BEC87656CF6C}" type="pres">
      <dgm:prSet presAssocID="{3ADE898B-3499-4786-A297-02479B17B3A6}" presName="text" presStyleLbl="fgAcc0" presStyleIdx="0" presStyleCnt="1" custScaleX="204724" custScaleY="100960">
        <dgm:presLayoutVars>
          <dgm:chPref val="3"/>
        </dgm:presLayoutVars>
      </dgm:prSet>
      <dgm:spPr/>
      <dgm:t>
        <a:bodyPr/>
        <a:lstStyle/>
        <a:p>
          <a:endParaRPr lang="tr-TR"/>
        </a:p>
      </dgm:t>
    </dgm:pt>
    <dgm:pt modelId="{29C742F7-BBE2-4230-8764-2CF804B22C33}" type="pres">
      <dgm:prSet presAssocID="{3ADE898B-3499-4786-A297-02479B17B3A6}" presName="hierChild2" presStyleCnt="0"/>
      <dgm:spPr/>
      <dgm:t>
        <a:bodyPr/>
        <a:lstStyle/>
        <a:p>
          <a:endParaRPr lang="tr-TR"/>
        </a:p>
      </dgm:t>
    </dgm:pt>
    <dgm:pt modelId="{D9753188-1936-4EE5-8CEA-93FE745C7FE8}" type="pres">
      <dgm:prSet presAssocID="{B8000792-2B1B-4AB5-8A13-3AF23A929897}" presName="Name10" presStyleLbl="parChTrans1D2" presStyleIdx="0" presStyleCnt="2"/>
      <dgm:spPr/>
      <dgm:t>
        <a:bodyPr/>
        <a:lstStyle/>
        <a:p>
          <a:endParaRPr lang="tr-TR"/>
        </a:p>
      </dgm:t>
    </dgm:pt>
    <dgm:pt modelId="{5F3DB532-7ADB-4E6F-ADD4-B3057A4BCA72}" type="pres">
      <dgm:prSet presAssocID="{F35B3B63-A517-43E2-B8F4-D4F24259DAD0}" presName="hierRoot2" presStyleCnt="0"/>
      <dgm:spPr/>
      <dgm:t>
        <a:bodyPr/>
        <a:lstStyle/>
        <a:p>
          <a:endParaRPr lang="tr-TR"/>
        </a:p>
      </dgm:t>
    </dgm:pt>
    <dgm:pt modelId="{5CACF998-6723-47E9-8A18-3035EE0AB62B}" type="pres">
      <dgm:prSet presAssocID="{F35B3B63-A517-43E2-B8F4-D4F24259DAD0}" presName="composite2" presStyleCnt="0"/>
      <dgm:spPr/>
      <dgm:t>
        <a:bodyPr/>
        <a:lstStyle/>
        <a:p>
          <a:endParaRPr lang="tr-TR"/>
        </a:p>
      </dgm:t>
    </dgm:pt>
    <dgm:pt modelId="{9B2645A0-4323-45E6-A1A0-C5BE84282623}" type="pres">
      <dgm:prSet presAssocID="{F35B3B63-A517-43E2-B8F4-D4F24259DAD0}" presName="background2" presStyleLbl="node2" presStyleIdx="0" presStyleCnt="2"/>
      <dgm:spPr/>
      <dgm:t>
        <a:bodyPr/>
        <a:lstStyle/>
        <a:p>
          <a:endParaRPr lang="tr-TR"/>
        </a:p>
      </dgm:t>
    </dgm:pt>
    <dgm:pt modelId="{4B10727F-1291-4BCB-9E65-61C5D28F851F}" type="pres">
      <dgm:prSet presAssocID="{F35B3B63-A517-43E2-B8F4-D4F24259DAD0}" presName="text2" presStyleLbl="fgAcc2" presStyleIdx="0" presStyleCnt="2" custScaleX="170851" custScaleY="87032" custLinFactNeighborX="-6429" custLinFactNeighborY="-3780">
        <dgm:presLayoutVars>
          <dgm:chPref val="3"/>
        </dgm:presLayoutVars>
      </dgm:prSet>
      <dgm:spPr/>
      <dgm:t>
        <a:bodyPr/>
        <a:lstStyle/>
        <a:p>
          <a:endParaRPr lang="tr-TR"/>
        </a:p>
      </dgm:t>
    </dgm:pt>
    <dgm:pt modelId="{A335C440-440F-4EF7-9C06-7339961FDB1B}" type="pres">
      <dgm:prSet presAssocID="{F35B3B63-A517-43E2-B8F4-D4F24259DAD0}" presName="hierChild3" presStyleCnt="0"/>
      <dgm:spPr/>
      <dgm:t>
        <a:bodyPr/>
        <a:lstStyle/>
        <a:p>
          <a:endParaRPr lang="tr-TR"/>
        </a:p>
      </dgm:t>
    </dgm:pt>
    <dgm:pt modelId="{94EAFBFA-34ED-4D98-849B-C4DBEADD5E36}" type="pres">
      <dgm:prSet presAssocID="{C33E597B-9936-456E-92BB-9079485EA62C}" presName="Name10" presStyleLbl="parChTrans1D2" presStyleIdx="1" presStyleCnt="2"/>
      <dgm:spPr/>
      <dgm:t>
        <a:bodyPr/>
        <a:lstStyle/>
        <a:p>
          <a:endParaRPr lang="tr-TR"/>
        </a:p>
      </dgm:t>
    </dgm:pt>
    <dgm:pt modelId="{F8F7979C-6CCD-4A53-AA2B-CE911DF3A381}" type="pres">
      <dgm:prSet presAssocID="{93DF3161-7F3E-42DA-9444-8B153DFCACCF}" presName="hierRoot2" presStyleCnt="0"/>
      <dgm:spPr/>
      <dgm:t>
        <a:bodyPr/>
        <a:lstStyle/>
        <a:p>
          <a:endParaRPr lang="tr-TR"/>
        </a:p>
      </dgm:t>
    </dgm:pt>
    <dgm:pt modelId="{3F901238-0733-402A-A85E-2EF9A3FEE402}" type="pres">
      <dgm:prSet presAssocID="{93DF3161-7F3E-42DA-9444-8B153DFCACCF}" presName="composite2" presStyleCnt="0"/>
      <dgm:spPr/>
      <dgm:t>
        <a:bodyPr/>
        <a:lstStyle/>
        <a:p>
          <a:endParaRPr lang="tr-TR"/>
        </a:p>
      </dgm:t>
    </dgm:pt>
    <dgm:pt modelId="{CE910764-CDE1-43AE-A1C3-FA3C3215860C}" type="pres">
      <dgm:prSet presAssocID="{93DF3161-7F3E-42DA-9444-8B153DFCACCF}" presName="background2" presStyleLbl="node2" presStyleIdx="1" presStyleCnt="2"/>
      <dgm:spPr/>
      <dgm:t>
        <a:bodyPr/>
        <a:lstStyle/>
        <a:p>
          <a:endParaRPr lang="tr-TR"/>
        </a:p>
      </dgm:t>
    </dgm:pt>
    <dgm:pt modelId="{3664F7C6-593F-4AA2-9123-F0B2BEFB53C2}" type="pres">
      <dgm:prSet presAssocID="{93DF3161-7F3E-42DA-9444-8B153DFCACCF}" presName="text2" presStyleLbl="fgAcc2" presStyleIdx="1" presStyleCnt="2" custScaleX="173842" custScaleY="87788" custLinFactNeighborX="28739" custLinFactNeighborY="-5046">
        <dgm:presLayoutVars>
          <dgm:chPref val="3"/>
        </dgm:presLayoutVars>
      </dgm:prSet>
      <dgm:spPr/>
      <dgm:t>
        <a:bodyPr/>
        <a:lstStyle/>
        <a:p>
          <a:endParaRPr lang="tr-TR"/>
        </a:p>
      </dgm:t>
    </dgm:pt>
    <dgm:pt modelId="{D2ED84C4-EA10-475A-AF3D-806F9E7CFAFD}" type="pres">
      <dgm:prSet presAssocID="{93DF3161-7F3E-42DA-9444-8B153DFCACCF}" presName="hierChild3" presStyleCnt="0"/>
      <dgm:spPr/>
      <dgm:t>
        <a:bodyPr/>
        <a:lstStyle/>
        <a:p>
          <a:endParaRPr lang="tr-TR"/>
        </a:p>
      </dgm:t>
    </dgm:pt>
  </dgm:ptLst>
  <dgm:cxnLst>
    <dgm:cxn modelId="{98F51949-D92B-4E8C-A37E-3505CB57AA54}" srcId="{3ADE898B-3499-4786-A297-02479B17B3A6}" destId="{93DF3161-7F3E-42DA-9444-8B153DFCACCF}" srcOrd="1" destOrd="0" parTransId="{C33E597B-9936-456E-92BB-9079485EA62C}" sibTransId="{8869918B-178F-4180-B44E-50D0208292C1}"/>
    <dgm:cxn modelId="{F250D16A-3EA8-4AA8-A1ED-1208FC35E7FE}" type="presOf" srcId="{B8000792-2B1B-4AB5-8A13-3AF23A929897}" destId="{D9753188-1936-4EE5-8CEA-93FE745C7FE8}" srcOrd="0" destOrd="0" presId="urn:microsoft.com/office/officeart/2005/8/layout/hierarchy1"/>
    <dgm:cxn modelId="{D1B14962-B5FA-4A08-984F-AE7C7A98D481}" type="presOf" srcId="{3ADE898B-3499-4786-A297-02479B17B3A6}" destId="{B72984D9-24C2-4724-8522-BEC87656CF6C}" srcOrd="0" destOrd="0" presId="urn:microsoft.com/office/officeart/2005/8/layout/hierarchy1"/>
    <dgm:cxn modelId="{5EFA3C6F-295F-40C8-8DE5-8C768F1810E9}" type="presOf" srcId="{F35B3B63-A517-43E2-B8F4-D4F24259DAD0}" destId="{4B10727F-1291-4BCB-9E65-61C5D28F851F}" srcOrd="0" destOrd="0" presId="urn:microsoft.com/office/officeart/2005/8/layout/hierarchy1"/>
    <dgm:cxn modelId="{EB55D60E-6EF0-4E58-B7F1-DE99CB2AF083}" type="presOf" srcId="{2C96B739-9F97-46C0-B76A-2CB52DFE04E6}" destId="{4C22544B-E17B-4FC6-BCE1-BCFBCB2168D5}" srcOrd="0" destOrd="0" presId="urn:microsoft.com/office/officeart/2005/8/layout/hierarchy1"/>
    <dgm:cxn modelId="{39802E97-E3DA-4BD7-9F71-291CD26A416E}" type="presOf" srcId="{C33E597B-9936-456E-92BB-9079485EA62C}" destId="{94EAFBFA-34ED-4D98-849B-C4DBEADD5E36}"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762EFD91-A7A2-4EE6-994E-315C012476CC}" type="presOf" srcId="{93DF3161-7F3E-42DA-9444-8B153DFCACCF}" destId="{3664F7C6-593F-4AA2-9123-F0B2BEFB53C2}"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CE673A29-B20E-4C11-A79E-C422153B8246}" type="presParOf" srcId="{4C22544B-E17B-4FC6-BCE1-BCFBCB2168D5}" destId="{CAEE46B8-DE92-4967-B8E7-AD2F648EB40E}" srcOrd="0" destOrd="0" presId="urn:microsoft.com/office/officeart/2005/8/layout/hierarchy1"/>
    <dgm:cxn modelId="{B71F7C4A-5982-4207-A9FB-742D8B8B5C09}" type="presParOf" srcId="{CAEE46B8-DE92-4967-B8E7-AD2F648EB40E}" destId="{3DE78937-AE13-4118-8126-FB3DF6E08DFD}" srcOrd="0" destOrd="0" presId="urn:microsoft.com/office/officeart/2005/8/layout/hierarchy1"/>
    <dgm:cxn modelId="{E3803A12-56D2-495A-A2CC-9D2826548989}" type="presParOf" srcId="{3DE78937-AE13-4118-8126-FB3DF6E08DFD}" destId="{34FD37A4-28A6-49BE-B5CF-E10558B2A02E}" srcOrd="0" destOrd="0" presId="urn:microsoft.com/office/officeart/2005/8/layout/hierarchy1"/>
    <dgm:cxn modelId="{779B2320-DB24-4737-8D0C-09007CF92A30}" type="presParOf" srcId="{3DE78937-AE13-4118-8126-FB3DF6E08DFD}" destId="{B72984D9-24C2-4724-8522-BEC87656CF6C}" srcOrd="1" destOrd="0" presId="urn:microsoft.com/office/officeart/2005/8/layout/hierarchy1"/>
    <dgm:cxn modelId="{96ADE772-23EE-4637-BCD6-427F55052B91}" type="presParOf" srcId="{CAEE46B8-DE92-4967-B8E7-AD2F648EB40E}" destId="{29C742F7-BBE2-4230-8764-2CF804B22C33}" srcOrd="1" destOrd="0" presId="urn:microsoft.com/office/officeart/2005/8/layout/hierarchy1"/>
    <dgm:cxn modelId="{991B5D66-5590-423A-A569-15150BCF7358}" type="presParOf" srcId="{29C742F7-BBE2-4230-8764-2CF804B22C33}" destId="{D9753188-1936-4EE5-8CEA-93FE745C7FE8}" srcOrd="0" destOrd="0" presId="urn:microsoft.com/office/officeart/2005/8/layout/hierarchy1"/>
    <dgm:cxn modelId="{C7FE3206-B9F3-4657-B69B-23942557E69D}" type="presParOf" srcId="{29C742F7-BBE2-4230-8764-2CF804B22C33}" destId="{5F3DB532-7ADB-4E6F-ADD4-B3057A4BCA72}" srcOrd="1" destOrd="0" presId="urn:microsoft.com/office/officeart/2005/8/layout/hierarchy1"/>
    <dgm:cxn modelId="{A8145C1E-8AAE-45BB-8A4B-F1431FADA1A0}" type="presParOf" srcId="{5F3DB532-7ADB-4E6F-ADD4-B3057A4BCA72}" destId="{5CACF998-6723-47E9-8A18-3035EE0AB62B}" srcOrd="0" destOrd="0" presId="urn:microsoft.com/office/officeart/2005/8/layout/hierarchy1"/>
    <dgm:cxn modelId="{D25D6331-8666-4211-8E9B-CDF87EA2E12D}" type="presParOf" srcId="{5CACF998-6723-47E9-8A18-3035EE0AB62B}" destId="{9B2645A0-4323-45E6-A1A0-C5BE84282623}" srcOrd="0" destOrd="0" presId="urn:microsoft.com/office/officeart/2005/8/layout/hierarchy1"/>
    <dgm:cxn modelId="{A19AA435-FC6B-41EB-B8C4-C8C6ED051456}" type="presParOf" srcId="{5CACF998-6723-47E9-8A18-3035EE0AB62B}" destId="{4B10727F-1291-4BCB-9E65-61C5D28F851F}" srcOrd="1" destOrd="0" presId="urn:microsoft.com/office/officeart/2005/8/layout/hierarchy1"/>
    <dgm:cxn modelId="{0C3BB8C1-5D6C-4359-9F32-072457AD2D45}" type="presParOf" srcId="{5F3DB532-7ADB-4E6F-ADD4-B3057A4BCA72}" destId="{A335C440-440F-4EF7-9C06-7339961FDB1B}" srcOrd="1" destOrd="0" presId="urn:microsoft.com/office/officeart/2005/8/layout/hierarchy1"/>
    <dgm:cxn modelId="{C26A620F-0246-439B-B492-47C43813F6AB}" type="presParOf" srcId="{29C742F7-BBE2-4230-8764-2CF804B22C33}" destId="{94EAFBFA-34ED-4D98-849B-C4DBEADD5E36}" srcOrd="2" destOrd="0" presId="urn:microsoft.com/office/officeart/2005/8/layout/hierarchy1"/>
    <dgm:cxn modelId="{7B8DC8D4-E832-4014-A57C-F2FC1B8A3CAD}" type="presParOf" srcId="{29C742F7-BBE2-4230-8764-2CF804B22C33}" destId="{F8F7979C-6CCD-4A53-AA2B-CE911DF3A381}" srcOrd="3" destOrd="0" presId="urn:microsoft.com/office/officeart/2005/8/layout/hierarchy1"/>
    <dgm:cxn modelId="{2705F406-FAA8-411B-8EF5-80DB90492C45}" type="presParOf" srcId="{F8F7979C-6CCD-4A53-AA2B-CE911DF3A381}" destId="{3F901238-0733-402A-A85E-2EF9A3FEE402}" srcOrd="0" destOrd="0" presId="urn:microsoft.com/office/officeart/2005/8/layout/hierarchy1"/>
    <dgm:cxn modelId="{41480106-34F9-487D-964A-224F55D84BB1}" type="presParOf" srcId="{3F901238-0733-402A-A85E-2EF9A3FEE402}" destId="{CE910764-CDE1-43AE-A1C3-FA3C3215860C}" srcOrd="0" destOrd="0" presId="urn:microsoft.com/office/officeart/2005/8/layout/hierarchy1"/>
    <dgm:cxn modelId="{0D16DA6C-486F-4474-8F79-F46CD8F311E6}" type="presParOf" srcId="{3F901238-0733-402A-A85E-2EF9A3FEE402}" destId="{3664F7C6-593F-4AA2-9123-F0B2BEFB53C2}" srcOrd="1" destOrd="0" presId="urn:microsoft.com/office/officeart/2005/8/layout/hierarchy1"/>
    <dgm:cxn modelId="{B5F9F1CA-C563-43AB-9CFF-EB721E4FE8BB}" type="presParOf" srcId="{F8F7979C-6CCD-4A53-AA2B-CE911DF3A381}" destId="{D2ED84C4-EA10-475A-AF3D-806F9E7CFAF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600" b="1" dirty="0" smtClean="0"/>
            <a:t>GENEL SEKRETER</a:t>
          </a:r>
        </a:p>
        <a:p>
          <a:pPr defTabSz="488950">
            <a:lnSpc>
              <a:spcPct val="90000"/>
            </a:lnSpc>
            <a:spcBef>
              <a:spcPct val="0"/>
            </a:spcBef>
            <a:spcAft>
              <a:spcPct val="35000"/>
            </a:spcAft>
          </a:pPr>
          <a:r>
            <a:rPr lang="tr-TR" sz="1600" dirty="0" smtClean="0"/>
            <a:t>Ahmet ŞİMŞEK</a:t>
          </a:r>
          <a:endParaRPr lang="tr-TR" sz="1600" dirty="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tr-TR"/>
        </a:p>
      </dgm:t>
    </dgm:pt>
    <dgm:pt modelId="{5DF2F2EE-16F0-4E1E-A5A9-E2DD858B163A}" type="pres">
      <dgm:prSet presAssocID="{F76407AB-A8B6-479B-AC50-673315482A80}" presName="hierRoot1" presStyleCnt="0"/>
      <dgm:spPr/>
      <dgm:t>
        <a:bodyPr/>
        <a:lstStyle/>
        <a:p>
          <a:endParaRPr lang="tr-TR"/>
        </a:p>
      </dgm:t>
    </dgm:pt>
    <dgm:pt modelId="{8A2FBFEE-E881-43FB-A34F-6C58E4FC49B0}" type="pres">
      <dgm:prSet presAssocID="{F76407AB-A8B6-479B-AC50-673315482A80}" presName="composite" presStyleCnt="0"/>
      <dgm:spPr/>
      <dgm:t>
        <a:bodyPr/>
        <a:lstStyle/>
        <a:p>
          <a:endParaRPr lang="tr-TR"/>
        </a:p>
      </dgm:t>
    </dgm:pt>
    <dgm:pt modelId="{1C9659BB-655F-4D74-B3DD-3BF682B1B87B}" type="pres">
      <dgm:prSet presAssocID="{F76407AB-A8B6-479B-AC50-673315482A80}" presName="background" presStyleLbl="node0" presStyleIdx="0" presStyleCnt="1"/>
      <dgm:spPr/>
      <dgm:t>
        <a:bodyPr/>
        <a:lstStyle/>
        <a:p>
          <a:endParaRPr lang="tr-TR"/>
        </a:p>
      </dgm:t>
    </dgm:pt>
    <dgm:pt modelId="{19719BC8-C68C-48B1-B044-67FC60C2E7F2}" type="pres">
      <dgm:prSet presAssocID="{F76407AB-A8B6-479B-AC50-673315482A80}" presName="text" presStyleLbl="fgAcc0" presStyleIdx="0" presStyleCnt="1" custScaleX="183876" custLinFactNeighborX="4960" custLinFactNeighborY="1286">
        <dgm:presLayoutVars>
          <dgm:chPref val="3"/>
        </dgm:presLayoutVars>
      </dgm:prSet>
      <dgm:spPr/>
      <dgm:t>
        <a:bodyPr/>
        <a:lstStyle/>
        <a:p>
          <a:endParaRPr lang="tr-TR"/>
        </a:p>
      </dgm:t>
    </dgm:pt>
    <dgm:pt modelId="{75587390-8673-41C8-8D7A-AE8A1A868B86}" type="pres">
      <dgm:prSet presAssocID="{F76407AB-A8B6-479B-AC50-673315482A80}" presName="hierChild2" presStyleCnt="0"/>
      <dgm:spPr/>
      <dgm:t>
        <a:bodyPr/>
        <a:lstStyle/>
        <a:p>
          <a:endParaRPr lang="tr-TR"/>
        </a:p>
      </dgm:t>
    </dgm:pt>
  </dgm:ptLst>
  <dgm:cxnLst>
    <dgm:cxn modelId="{52316781-76A4-4217-AA01-C7563C63CACB}" type="presOf" srcId="{410FC9CE-874D-4A57-B41D-1C78A8AA00EA}" destId="{7CC40248-6516-45E1-8BA1-4AAA8A822BCF}" srcOrd="0" destOrd="0" presId="urn:microsoft.com/office/officeart/2005/8/layout/hierarchy1"/>
    <dgm:cxn modelId="{6272FD15-0277-4C76-ADC5-EC8F311D2551}" srcId="{410FC9CE-874D-4A57-B41D-1C78A8AA00EA}" destId="{F76407AB-A8B6-479B-AC50-673315482A80}" srcOrd="0" destOrd="0" parTransId="{CD9F39B1-DA29-4F60-80BB-960FF67B35FA}" sibTransId="{92E82F9E-C7CA-4010-95AF-F9943BE30A3E}"/>
    <dgm:cxn modelId="{2B73D767-9F2F-450B-AA46-84B3C4349D1C}" type="presOf" srcId="{F76407AB-A8B6-479B-AC50-673315482A80}" destId="{19719BC8-C68C-48B1-B044-67FC60C2E7F2}" srcOrd="0" destOrd="0" presId="urn:microsoft.com/office/officeart/2005/8/layout/hierarchy1"/>
    <dgm:cxn modelId="{BC570867-3C22-4192-A351-1C0CB5F04681}" type="presParOf" srcId="{7CC40248-6516-45E1-8BA1-4AAA8A822BCF}" destId="{5DF2F2EE-16F0-4E1E-A5A9-E2DD858B163A}" srcOrd="0" destOrd="0" presId="urn:microsoft.com/office/officeart/2005/8/layout/hierarchy1"/>
    <dgm:cxn modelId="{9D18E7DB-53C9-4B4C-B2A2-CCE02C966A3D}" type="presParOf" srcId="{5DF2F2EE-16F0-4E1E-A5A9-E2DD858B163A}" destId="{8A2FBFEE-E881-43FB-A34F-6C58E4FC49B0}" srcOrd="0" destOrd="0" presId="urn:microsoft.com/office/officeart/2005/8/layout/hierarchy1"/>
    <dgm:cxn modelId="{D1D06F85-DED1-4527-B6C2-F6D3B9E29207}" type="presParOf" srcId="{8A2FBFEE-E881-43FB-A34F-6C58E4FC49B0}" destId="{1C9659BB-655F-4D74-B3DD-3BF682B1B87B}" srcOrd="0" destOrd="0" presId="urn:microsoft.com/office/officeart/2005/8/layout/hierarchy1"/>
    <dgm:cxn modelId="{EE9FBAEF-0692-4AB5-B091-7B6672B7DD8F}" type="presParOf" srcId="{8A2FBFEE-E881-43FB-A34F-6C58E4FC49B0}" destId="{19719BC8-C68C-48B1-B044-67FC60C2E7F2}" srcOrd="1" destOrd="0" presId="urn:microsoft.com/office/officeart/2005/8/layout/hierarchy1"/>
    <dgm:cxn modelId="{0E4649A0-6A0A-4C5B-B749-D9215F7102EC}"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D3C313-4E9D-4DAB-BB68-8BA3372BBD9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tr-TR"/>
        </a:p>
      </dgm:t>
    </dgm:pt>
    <dgm:pt modelId="{190CA03E-A426-49E9-B534-1427CC49A478}">
      <dgm:prSet phldrT="[Metin]"/>
      <dgm:spPr/>
      <dgm:t>
        <a:bodyPr/>
        <a:lstStyle/>
        <a:p>
          <a:r>
            <a:rPr lang="tr-TR" dirty="0" smtClean="0"/>
            <a:t>10.238</a:t>
          </a:r>
          <a:endParaRPr lang="tr-TR" dirty="0"/>
        </a:p>
      </dgm:t>
    </dgm:pt>
    <dgm:pt modelId="{C9998997-C9AB-4254-AB9D-8BD3E5D889E9}" type="parTrans" cxnId="{40A95C44-C7D1-407C-99E5-219E62453F71}">
      <dgm:prSet/>
      <dgm:spPr/>
      <dgm:t>
        <a:bodyPr/>
        <a:lstStyle/>
        <a:p>
          <a:endParaRPr lang="tr-TR"/>
        </a:p>
      </dgm:t>
    </dgm:pt>
    <dgm:pt modelId="{D5A88629-CC85-4196-8D78-2DB0FF867673}" type="sibTrans" cxnId="{40A95C44-C7D1-407C-99E5-219E62453F71}">
      <dgm:prSet/>
      <dgm:spPr/>
      <dgm:t>
        <a:bodyPr/>
        <a:lstStyle/>
        <a:p>
          <a:endParaRPr lang="tr-TR"/>
        </a:p>
      </dgm:t>
    </dgm:pt>
    <dgm:pt modelId="{3BB2C63F-798D-4F87-ACBD-41E124801A96}">
      <dgm:prSet phldrT="[Metin]"/>
      <dgm:spPr/>
      <dgm:t>
        <a:bodyPr/>
        <a:lstStyle/>
        <a:p>
          <a:r>
            <a:rPr lang="tr-TR" dirty="0" smtClean="0"/>
            <a:t>ÖN LİSANS</a:t>
          </a:r>
          <a:endParaRPr lang="tr-TR" dirty="0"/>
        </a:p>
      </dgm:t>
    </dgm:pt>
    <dgm:pt modelId="{F3DFB70B-FBF3-41F5-915F-D222F7F55302}" type="parTrans" cxnId="{3F9B9184-875B-4A3B-A669-ED797570F7BF}">
      <dgm:prSet/>
      <dgm:spPr/>
      <dgm:t>
        <a:bodyPr/>
        <a:lstStyle/>
        <a:p>
          <a:endParaRPr lang="tr-TR"/>
        </a:p>
      </dgm:t>
    </dgm:pt>
    <dgm:pt modelId="{E99A5834-5268-4767-9F21-1D3E27907219}" type="sibTrans" cxnId="{3F9B9184-875B-4A3B-A669-ED797570F7BF}">
      <dgm:prSet/>
      <dgm:spPr/>
      <dgm:t>
        <a:bodyPr/>
        <a:lstStyle/>
        <a:p>
          <a:endParaRPr lang="tr-TR"/>
        </a:p>
      </dgm:t>
    </dgm:pt>
    <dgm:pt modelId="{542F5E4F-AD53-432A-A6E6-57E91D9D223A}">
      <dgm:prSet phldrT="[Metin]"/>
      <dgm:spPr/>
      <dgm:t>
        <a:bodyPr/>
        <a:lstStyle/>
        <a:p>
          <a:r>
            <a:rPr lang="tr-TR" dirty="0" smtClean="0"/>
            <a:t>12.519</a:t>
          </a:r>
          <a:endParaRPr lang="tr-TR" dirty="0"/>
        </a:p>
      </dgm:t>
    </dgm:pt>
    <dgm:pt modelId="{90AAF37F-6008-49EA-B3EE-1E5711F7971A}" type="parTrans" cxnId="{14657BE6-A685-4D95-90B0-7887AEB6FE25}">
      <dgm:prSet/>
      <dgm:spPr/>
      <dgm:t>
        <a:bodyPr/>
        <a:lstStyle/>
        <a:p>
          <a:endParaRPr lang="tr-TR"/>
        </a:p>
      </dgm:t>
    </dgm:pt>
    <dgm:pt modelId="{EE0CB9B8-4684-4607-B317-2ADEF2BCF429}" type="sibTrans" cxnId="{14657BE6-A685-4D95-90B0-7887AEB6FE25}">
      <dgm:prSet/>
      <dgm:spPr/>
      <dgm:t>
        <a:bodyPr/>
        <a:lstStyle/>
        <a:p>
          <a:endParaRPr lang="tr-TR"/>
        </a:p>
      </dgm:t>
    </dgm:pt>
    <dgm:pt modelId="{82D7F77A-0972-4DCC-9AC6-E063985489CE}">
      <dgm:prSet phldrT="[Metin]"/>
      <dgm:spPr/>
      <dgm:t>
        <a:bodyPr/>
        <a:lstStyle/>
        <a:p>
          <a:r>
            <a:rPr lang="tr-TR" dirty="0" smtClean="0"/>
            <a:t>LİSANS</a:t>
          </a:r>
          <a:endParaRPr lang="tr-TR" dirty="0"/>
        </a:p>
      </dgm:t>
    </dgm:pt>
    <dgm:pt modelId="{49AAC9C8-6407-4727-B248-9FE2F3D79305}" type="parTrans" cxnId="{9F39DAE3-46A2-488C-88DF-DFB5A6CEC21E}">
      <dgm:prSet/>
      <dgm:spPr/>
      <dgm:t>
        <a:bodyPr/>
        <a:lstStyle/>
        <a:p>
          <a:endParaRPr lang="tr-TR"/>
        </a:p>
      </dgm:t>
    </dgm:pt>
    <dgm:pt modelId="{5E378581-7697-47AD-BC97-59E826917690}" type="sibTrans" cxnId="{9F39DAE3-46A2-488C-88DF-DFB5A6CEC21E}">
      <dgm:prSet/>
      <dgm:spPr/>
      <dgm:t>
        <a:bodyPr/>
        <a:lstStyle/>
        <a:p>
          <a:endParaRPr lang="tr-TR"/>
        </a:p>
      </dgm:t>
    </dgm:pt>
    <dgm:pt modelId="{982870AF-1CDB-46AF-B2C5-A79FC97DC743}">
      <dgm:prSet phldrT="[Metin]"/>
      <dgm:spPr/>
      <dgm:t>
        <a:bodyPr/>
        <a:lstStyle/>
        <a:p>
          <a:r>
            <a:rPr lang="tr-TR" dirty="0" smtClean="0"/>
            <a:t>616</a:t>
          </a:r>
          <a:endParaRPr lang="tr-TR" dirty="0"/>
        </a:p>
      </dgm:t>
    </dgm:pt>
    <dgm:pt modelId="{12F13CD1-F5B4-410B-B4E6-E3DFE6EB6B5F}" type="parTrans" cxnId="{8779CDDC-DEC6-4B7D-8115-C4AFF917C61B}">
      <dgm:prSet/>
      <dgm:spPr/>
      <dgm:t>
        <a:bodyPr/>
        <a:lstStyle/>
        <a:p>
          <a:endParaRPr lang="tr-TR"/>
        </a:p>
      </dgm:t>
    </dgm:pt>
    <dgm:pt modelId="{1062769B-E540-4134-AD35-938A3C63595D}" type="sibTrans" cxnId="{8779CDDC-DEC6-4B7D-8115-C4AFF917C61B}">
      <dgm:prSet/>
      <dgm:spPr/>
      <dgm:t>
        <a:bodyPr/>
        <a:lstStyle/>
        <a:p>
          <a:endParaRPr lang="tr-TR"/>
        </a:p>
      </dgm:t>
    </dgm:pt>
    <dgm:pt modelId="{37695E55-82D3-4014-8AC4-23A27EAE1556}">
      <dgm:prSet phldrT="[Metin]"/>
      <dgm:spPr/>
      <dgm:t>
        <a:bodyPr/>
        <a:lstStyle/>
        <a:p>
          <a:r>
            <a:rPr lang="tr-TR" dirty="0" smtClean="0"/>
            <a:t>YÜKSEK LİSANS (TEZLİ)</a:t>
          </a:r>
          <a:endParaRPr lang="tr-TR" dirty="0"/>
        </a:p>
      </dgm:t>
    </dgm:pt>
    <dgm:pt modelId="{7F011FA1-DB3E-4CD6-976A-59DE7DDAD31C}" type="parTrans" cxnId="{779DE518-0064-4165-AF56-1E62E31C2200}">
      <dgm:prSet/>
      <dgm:spPr/>
      <dgm:t>
        <a:bodyPr/>
        <a:lstStyle/>
        <a:p>
          <a:endParaRPr lang="tr-TR"/>
        </a:p>
      </dgm:t>
    </dgm:pt>
    <dgm:pt modelId="{DB8C613E-7E94-492C-A1B5-ACBDD3EB24CC}" type="sibTrans" cxnId="{779DE518-0064-4165-AF56-1E62E31C2200}">
      <dgm:prSet/>
      <dgm:spPr/>
      <dgm:t>
        <a:bodyPr/>
        <a:lstStyle/>
        <a:p>
          <a:endParaRPr lang="tr-TR"/>
        </a:p>
      </dgm:t>
    </dgm:pt>
    <dgm:pt modelId="{F211CD74-7321-46BE-B6F8-D81B0D8CC6C0}">
      <dgm:prSet/>
      <dgm:spPr/>
      <dgm:t>
        <a:bodyPr/>
        <a:lstStyle/>
        <a:p>
          <a:r>
            <a:rPr lang="tr-TR" dirty="0" smtClean="0"/>
            <a:t>61</a:t>
          </a:r>
          <a:endParaRPr lang="tr-TR" dirty="0"/>
        </a:p>
      </dgm:t>
    </dgm:pt>
    <dgm:pt modelId="{5AAEAFB5-42EB-48E1-9096-E59B888CA4E8}" type="parTrans" cxnId="{196D526F-16C1-4DD7-9FE7-DEFED5F617BE}">
      <dgm:prSet/>
      <dgm:spPr/>
      <dgm:t>
        <a:bodyPr/>
        <a:lstStyle/>
        <a:p>
          <a:endParaRPr lang="tr-TR"/>
        </a:p>
      </dgm:t>
    </dgm:pt>
    <dgm:pt modelId="{4EACC531-649B-4C62-857D-42CEFFD9861F}" type="sibTrans" cxnId="{196D526F-16C1-4DD7-9FE7-DEFED5F617BE}">
      <dgm:prSet/>
      <dgm:spPr/>
      <dgm:t>
        <a:bodyPr/>
        <a:lstStyle/>
        <a:p>
          <a:endParaRPr lang="tr-TR"/>
        </a:p>
      </dgm:t>
    </dgm:pt>
    <dgm:pt modelId="{31BD3E2F-14F3-4CE7-80A7-A9BEE1B8A554}">
      <dgm:prSet/>
      <dgm:spPr/>
      <dgm:t>
        <a:bodyPr/>
        <a:lstStyle/>
        <a:p>
          <a:r>
            <a:rPr lang="tr-TR" dirty="0" smtClean="0"/>
            <a:t>112</a:t>
          </a:r>
          <a:endParaRPr lang="tr-TR" dirty="0"/>
        </a:p>
      </dgm:t>
    </dgm:pt>
    <dgm:pt modelId="{0413EFB0-92FF-4857-849D-9FCA2305D3F1}" type="parTrans" cxnId="{B177B930-41A7-40E9-A44E-C90F94C9F3B9}">
      <dgm:prSet/>
      <dgm:spPr/>
      <dgm:t>
        <a:bodyPr/>
        <a:lstStyle/>
        <a:p>
          <a:endParaRPr lang="tr-TR"/>
        </a:p>
      </dgm:t>
    </dgm:pt>
    <dgm:pt modelId="{6EAEF414-FA57-4E99-8880-0E751764B614}" type="sibTrans" cxnId="{B177B930-41A7-40E9-A44E-C90F94C9F3B9}">
      <dgm:prSet/>
      <dgm:spPr/>
      <dgm:t>
        <a:bodyPr/>
        <a:lstStyle/>
        <a:p>
          <a:endParaRPr lang="tr-TR"/>
        </a:p>
      </dgm:t>
    </dgm:pt>
    <dgm:pt modelId="{E2FA7933-E991-47AD-82A8-2317EB1C82BD}">
      <dgm:prSet/>
      <dgm:spPr/>
      <dgm:t>
        <a:bodyPr/>
        <a:lstStyle/>
        <a:p>
          <a:r>
            <a:rPr lang="tr-TR" dirty="0" smtClean="0"/>
            <a:t>37</a:t>
          </a:r>
          <a:endParaRPr lang="tr-TR" dirty="0"/>
        </a:p>
      </dgm:t>
    </dgm:pt>
    <dgm:pt modelId="{707134E6-25EF-4370-B90F-64702BC0E84D}" type="parTrans" cxnId="{05329186-4D2A-4C88-983B-159498E76021}">
      <dgm:prSet/>
      <dgm:spPr/>
      <dgm:t>
        <a:bodyPr/>
        <a:lstStyle/>
        <a:p>
          <a:endParaRPr lang="tr-TR"/>
        </a:p>
      </dgm:t>
    </dgm:pt>
    <dgm:pt modelId="{1E8BB51C-FC6D-4892-B777-16020EF481F9}" type="sibTrans" cxnId="{05329186-4D2A-4C88-983B-159498E76021}">
      <dgm:prSet/>
      <dgm:spPr/>
      <dgm:t>
        <a:bodyPr/>
        <a:lstStyle/>
        <a:p>
          <a:endParaRPr lang="tr-TR"/>
        </a:p>
      </dgm:t>
    </dgm:pt>
    <dgm:pt modelId="{3B078546-048B-4063-BD9B-5B72500028FA}">
      <dgm:prSet/>
      <dgm:spPr/>
      <dgm:t>
        <a:bodyPr/>
        <a:lstStyle/>
        <a:p>
          <a:r>
            <a:rPr lang="tr-TR" dirty="0" smtClean="0"/>
            <a:t>YÜKSEK LİSANS (TEZSİZ)</a:t>
          </a:r>
          <a:endParaRPr lang="tr-TR" dirty="0"/>
        </a:p>
      </dgm:t>
    </dgm:pt>
    <dgm:pt modelId="{755DBE89-62C3-4510-BA74-BAFED5A843B1}" type="parTrans" cxnId="{8F684B41-CEF3-41DC-BDFD-1DC5254DE428}">
      <dgm:prSet/>
      <dgm:spPr/>
      <dgm:t>
        <a:bodyPr/>
        <a:lstStyle/>
        <a:p>
          <a:endParaRPr lang="tr-TR"/>
        </a:p>
      </dgm:t>
    </dgm:pt>
    <dgm:pt modelId="{64791C25-7510-4723-BA0C-655B6A5308AB}" type="sibTrans" cxnId="{8F684B41-CEF3-41DC-BDFD-1DC5254DE428}">
      <dgm:prSet/>
      <dgm:spPr/>
      <dgm:t>
        <a:bodyPr/>
        <a:lstStyle/>
        <a:p>
          <a:endParaRPr lang="tr-TR"/>
        </a:p>
      </dgm:t>
    </dgm:pt>
    <dgm:pt modelId="{91124FFD-4B15-404E-BAB7-9A1D5E4EB6A1}">
      <dgm:prSet/>
      <dgm:spPr/>
      <dgm:t>
        <a:bodyPr/>
        <a:lstStyle/>
        <a:p>
          <a:r>
            <a:rPr lang="tr-TR" dirty="0" smtClean="0"/>
            <a:t>YÜKSEK LİSANS (UZAKTAN)</a:t>
          </a:r>
          <a:endParaRPr lang="tr-TR" dirty="0"/>
        </a:p>
      </dgm:t>
    </dgm:pt>
    <dgm:pt modelId="{BCB263DF-3957-4581-987B-09DE4C6B3DA3}" type="parTrans" cxnId="{C72C6025-41BC-4024-9CC7-F4F3C2E29F6B}">
      <dgm:prSet/>
      <dgm:spPr/>
      <dgm:t>
        <a:bodyPr/>
        <a:lstStyle/>
        <a:p>
          <a:endParaRPr lang="tr-TR"/>
        </a:p>
      </dgm:t>
    </dgm:pt>
    <dgm:pt modelId="{702621EB-5428-4C5A-8C19-28B9D8EA100A}" type="sibTrans" cxnId="{C72C6025-41BC-4024-9CC7-F4F3C2E29F6B}">
      <dgm:prSet/>
      <dgm:spPr/>
      <dgm:t>
        <a:bodyPr/>
        <a:lstStyle/>
        <a:p>
          <a:endParaRPr lang="tr-TR"/>
        </a:p>
      </dgm:t>
    </dgm:pt>
    <dgm:pt modelId="{878AEF66-0F7D-4EB1-B266-3D107B94B184}">
      <dgm:prSet/>
      <dgm:spPr/>
      <dgm:t>
        <a:bodyPr/>
        <a:lstStyle/>
        <a:p>
          <a:r>
            <a:rPr lang="tr-TR" dirty="0" smtClean="0"/>
            <a:t>DOKTORA</a:t>
          </a:r>
          <a:endParaRPr lang="tr-TR" dirty="0"/>
        </a:p>
      </dgm:t>
    </dgm:pt>
    <dgm:pt modelId="{6DE2D6A1-96BC-4DAC-945C-AC3278A93A3C}" type="parTrans" cxnId="{605C3EE1-A6BF-4CF0-88DA-29F968B2DC1B}">
      <dgm:prSet/>
      <dgm:spPr/>
      <dgm:t>
        <a:bodyPr/>
        <a:lstStyle/>
        <a:p>
          <a:endParaRPr lang="tr-TR"/>
        </a:p>
      </dgm:t>
    </dgm:pt>
    <dgm:pt modelId="{C87CCB2D-CDB7-419F-BC1F-DA980738CFA4}" type="sibTrans" cxnId="{605C3EE1-A6BF-4CF0-88DA-29F968B2DC1B}">
      <dgm:prSet/>
      <dgm:spPr/>
      <dgm:t>
        <a:bodyPr/>
        <a:lstStyle/>
        <a:p>
          <a:endParaRPr lang="tr-TR"/>
        </a:p>
      </dgm:t>
    </dgm:pt>
    <dgm:pt modelId="{46A81F84-4E58-4B41-825A-018FD642BF84}" type="pres">
      <dgm:prSet presAssocID="{C4D3C313-4E9D-4DAB-BB68-8BA3372BBD9D}" presName="Name0" presStyleCnt="0">
        <dgm:presLayoutVars>
          <dgm:dir/>
          <dgm:animLvl val="lvl"/>
          <dgm:resizeHandles val="exact"/>
        </dgm:presLayoutVars>
      </dgm:prSet>
      <dgm:spPr/>
      <dgm:t>
        <a:bodyPr/>
        <a:lstStyle/>
        <a:p>
          <a:endParaRPr lang="tr-TR"/>
        </a:p>
      </dgm:t>
    </dgm:pt>
    <dgm:pt modelId="{22B2867D-F37C-405D-B01E-859C6B22009C}" type="pres">
      <dgm:prSet presAssocID="{190CA03E-A426-49E9-B534-1427CC49A478}" presName="composite" presStyleCnt="0"/>
      <dgm:spPr/>
    </dgm:pt>
    <dgm:pt modelId="{01D46493-354E-4A25-9F07-A860ABDA4A49}" type="pres">
      <dgm:prSet presAssocID="{190CA03E-A426-49E9-B534-1427CC49A478}" presName="parTx" presStyleLbl="alignNode1" presStyleIdx="0" presStyleCnt="6">
        <dgm:presLayoutVars>
          <dgm:chMax val="0"/>
          <dgm:chPref val="0"/>
          <dgm:bulletEnabled val="1"/>
        </dgm:presLayoutVars>
      </dgm:prSet>
      <dgm:spPr/>
      <dgm:t>
        <a:bodyPr/>
        <a:lstStyle/>
        <a:p>
          <a:endParaRPr lang="tr-TR"/>
        </a:p>
      </dgm:t>
    </dgm:pt>
    <dgm:pt modelId="{8D0C42B8-3CE5-4F1E-97F6-BCD4C70937E7}" type="pres">
      <dgm:prSet presAssocID="{190CA03E-A426-49E9-B534-1427CC49A478}" presName="desTx" presStyleLbl="alignAccFollowNode1" presStyleIdx="0" presStyleCnt="6">
        <dgm:presLayoutVars>
          <dgm:bulletEnabled val="1"/>
        </dgm:presLayoutVars>
      </dgm:prSet>
      <dgm:spPr/>
      <dgm:t>
        <a:bodyPr/>
        <a:lstStyle/>
        <a:p>
          <a:endParaRPr lang="tr-TR"/>
        </a:p>
      </dgm:t>
    </dgm:pt>
    <dgm:pt modelId="{56CB301C-E9B7-4C04-A744-2FB43B9C2807}" type="pres">
      <dgm:prSet presAssocID="{D5A88629-CC85-4196-8D78-2DB0FF867673}" presName="space" presStyleCnt="0"/>
      <dgm:spPr/>
    </dgm:pt>
    <dgm:pt modelId="{ED73A0F5-A61B-4D7E-ACEA-A7082CFAA19C}" type="pres">
      <dgm:prSet presAssocID="{542F5E4F-AD53-432A-A6E6-57E91D9D223A}" presName="composite" presStyleCnt="0"/>
      <dgm:spPr/>
    </dgm:pt>
    <dgm:pt modelId="{5770A02F-BE1C-4860-A747-5B1F3FD2263C}" type="pres">
      <dgm:prSet presAssocID="{542F5E4F-AD53-432A-A6E6-57E91D9D223A}" presName="parTx" presStyleLbl="alignNode1" presStyleIdx="1" presStyleCnt="6">
        <dgm:presLayoutVars>
          <dgm:chMax val="0"/>
          <dgm:chPref val="0"/>
          <dgm:bulletEnabled val="1"/>
        </dgm:presLayoutVars>
      </dgm:prSet>
      <dgm:spPr/>
      <dgm:t>
        <a:bodyPr/>
        <a:lstStyle/>
        <a:p>
          <a:endParaRPr lang="tr-TR"/>
        </a:p>
      </dgm:t>
    </dgm:pt>
    <dgm:pt modelId="{355527A3-197C-4DCF-B457-6EA81B0E91C8}" type="pres">
      <dgm:prSet presAssocID="{542F5E4F-AD53-432A-A6E6-57E91D9D223A}" presName="desTx" presStyleLbl="alignAccFollowNode1" presStyleIdx="1" presStyleCnt="6">
        <dgm:presLayoutVars>
          <dgm:bulletEnabled val="1"/>
        </dgm:presLayoutVars>
      </dgm:prSet>
      <dgm:spPr/>
      <dgm:t>
        <a:bodyPr/>
        <a:lstStyle/>
        <a:p>
          <a:endParaRPr lang="tr-TR"/>
        </a:p>
      </dgm:t>
    </dgm:pt>
    <dgm:pt modelId="{3D78F094-3C4C-4324-9ED8-EBA6487C14A8}" type="pres">
      <dgm:prSet presAssocID="{EE0CB9B8-4684-4607-B317-2ADEF2BCF429}" presName="space" presStyleCnt="0"/>
      <dgm:spPr/>
    </dgm:pt>
    <dgm:pt modelId="{4A78E4C2-15B6-410C-B546-B20DC68EFA86}" type="pres">
      <dgm:prSet presAssocID="{982870AF-1CDB-46AF-B2C5-A79FC97DC743}" presName="composite" presStyleCnt="0"/>
      <dgm:spPr/>
    </dgm:pt>
    <dgm:pt modelId="{FFC94AC7-8AFE-41F5-84CD-6477A9A5EA84}" type="pres">
      <dgm:prSet presAssocID="{982870AF-1CDB-46AF-B2C5-A79FC97DC743}" presName="parTx" presStyleLbl="alignNode1" presStyleIdx="2" presStyleCnt="6">
        <dgm:presLayoutVars>
          <dgm:chMax val="0"/>
          <dgm:chPref val="0"/>
          <dgm:bulletEnabled val="1"/>
        </dgm:presLayoutVars>
      </dgm:prSet>
      <dgm:spPr/>
      <dgm:t>
        <a:bodyPr/>
        <a:lstStyle/>
        <a:p>
          <a:endParaRPr lang="tr-TR"/>
        </a:p>
      </dgm:t>
    </dgm:pt>
    <dgm:pt modelId="{49CB531F-D7B4-45CD-82CA-0663CE4B4C5C}" type="pres">
      <dgm:prSet presAssocID="{982870AF-1CDB-46AF-B2C5-A79FC97DC743}" presName="desTx" presStyleLbl="alignAccFollowNode1" presStyleIdx="2" presStyleCnt="6">
        <dgm:presLayoutVars>
          <dgm:bulletEnabled val="1"/>
        </dgm:presLayoutVars>
      </dgm:prSet>
      <dgm:spPr/>
      <dgm:t>
        <a:bodyPr/>
        <a:lstStyle/>
        <a:p>
          <a:endParaRPr lang="tr-TR"/>
        </a:p>
      </dgm:t>
    </dgm:pt>
    <dgm:pt modelId="{0C190EB4-FCF6-4D28-91C0-3AE7CB40BA50}" type="pres">
      <dgm:prSet presAssocID="{1062769B-E540-4134-AD35-938A3C63595D}" presName="space" presStyleCnt="0"/>
      <dgm:spPr/>
    </dgm:pt>
    <dgm:pt modelId="{E307566B-9E1A-4D80-9CFB-E002734F106C}" type="pres">
      <dgm:prSet presAssocID="{F211CD74-7321-46BE-B6F8-D81B0D8CC6C0}" presName="composite" presStyleCnt="0"/>
      <dgm:spPr/>
    </dgm:pt>
    <dgm:pt modelId="{E49C51D7-E088-4360-8B64-F45DFDB2B458}" type="pres">
      <dgm:prSet presAssocID="{F211CD74-7321-46BE-B6F8-D81B0D8CC6C0}" presName="parTx" presStyleLbl="alignNode1" presStyleIdx="3" presStyleCnt="6">
        <dgm:presLayoutVars>
          <dgm:chMax val="0"/>
          <dgm:chPref val="0"/>
          <dgm:bulletEnabled val="1"/>
        </dgm:presLayoutVars>
      </dgm:prSet>
      <dgm:spPr/>
      <dgm:t>
        <a:bodyPr/>
        <a:lstStyle/>
        <a:p>
          <a:endParaRPr lang="tr-TR"/>
        </a:p>
      </dgm:t>
    </dgm:pt>
    <dgm:pt modelId="{555F26FD-3B21-43AF-8604-1BEF0E87A681}" type="pres">
      <dgm:prSet presAssocID="{F211CD74-7321-46BE-B6F8-D81B0D8CC6C0}" presName="desTx" presStyleLbl="alignAccFollowNode1" presStyleIdx="3" presStyleCnt="6">
        <dgm:presLayoutVars>
          <dgm:bulletEnabled val="1"/>
        </dgm:presLayoutVars>
      </dgm:prSet>
      <dgm:spPr/>
      <dgm:t>
        <a:bodyPr/>
        <a:lstStyle/>
        <a:p>
          <a:endParaRPr lang="tr-TR"/>
        </a:p>
      </dgm:t>
    </dgm:pt>
    <dgm:pt modelId="{D369CEDD-8DC7-4600-9FAC-83F8E0551968}" type="pres">
      <dgm:prSet presAssocID="{4EACC531-649B-4C62-857D-42CEFFD9861F}" presName="space" presStyleCnt="0"/>
      <dgm:spPr/>
    </dgm:pt>
    <dgm:pt modelId="{6DD3B215-D201-4710-8626-D46116175F05}" type="pres">
      <dgm:prSet presAssocID="{31BD3E2F-14F3-4CE7-80A7-A9BEE1B8A554}" presName="composite" presStyleCnt="0"/>
      <dgm:spPr/>
    </dgm:pt>
    <dgm:pt modelId="{D9820F37-7A97-4105-9949-E6CFCE2C9FC5}" type="pres">
      <dgm:prSet presAssocID="{31BD3E2F-14F3-4CE7-80A7-A9BEE1B8A554}" presName="parTx" presStyleLbl="alignNode1" presStyleIdx="4" presStyleCnt="6">
        <dgm:presLayoutVars>
          <dgm:chMax val="0"/>
          <dgm:chPref val="0"/>
          <dgm:bulletEnabled val="1"/>
        </dgm:presLayoutVars>
      </dgm:prSet>
      <dgm:spPr/>
      <dgm:t>
        <a:bodyPr/>
        <a:lstStyle/>
        <a:p>
          <a:endParaRPr lang="tr-TR"/>
        </a:p>
      </dgm:t>
    </dgm:pt>
    <dgm:pt modelId="{C1083573-E73A-41A1-8AAC-59637430D4CC}" type="pres">
      <dgm:prSet presAssocID="{31BD3E2F-14F3-4CE7-80A7-A9BEE1B8A554}" presName="desTx" presStyleLbl="alignAccFollowNode1" presStyleIdx="4" presStyleCnt="6">
        <dgm:presLayoutVars>
          <dgm:bulletEnabled val="1"/>
        </dgm:presLayoutVars>
      </dgm:prSet>
      <dgm:spPr/>
      <dgm:t>
        <a:bodyPr/>
        <a:lstStyle/>
        <a:p>
          <a:endParaRPr lang="tr-TR"/>
        </a:p>
      </dgm:t>
    </dgm:pt>
    <dgm:pt modelId="{FD6959AD-4641-4A92-8AF5-B8714F5F48FC}" type="pres">
      <dgm:prSet presAssocID="{6EAEF414-FA57-4E99-8880-0E751764B614}" presName="space" presStyleCnt="0"/>
      <dgm:spPr/>
    </dgm:pt>
    <dgm:pt modelId="{2F55EC22-29EE-4E2A-BBFE-2606A2E52C82}" type="pres">
      <dgm:prSet presAssocID="{E2FA7933-E991-47AD-82A8-2317EB1C82BD}" presName="composite" presStyleCnt="0"/>
      <dgm:spPr/>
    </dgm:pt>
    <dgm:pt modelId="{D893BC99-6AC1-4309-8C24-4E573B58360F}" type="pres">
      <dgm:prSet presAssocID="{E2FA7933-E991-47AD-82A8-2317EB1C82BD}" presName="parTx" presStyleLbl="alignNode1" presStyleIdx="5" presStyleCnt="6">
        <dgm:presLayoutVars>
          <dgm:chMax val="0"/>
          <dgm:chPref val="0"/>
          <dgm:bulletEnabled val="1"/>
        </dgm:presLayoutVars>
      </dgm:prSet>
      <dgm:spPr/>
      <dgm:t>
        <a:bodyPr/>
        <a:lstStyle/>
        <a:p>
          <a:endParaRPr lang="tr-TR"/>
        </a:p>
      </dgm:t>
    </dgm:pt>
    <dgm:pt modelId="{1CF1DA1C-FC15-4769-B249-A7C8603116D8}" type="pres">
      <dgm:prSet presAssocID="{E2FA7933-E991-47AD-82A8-2317EB1C82BD}" presName="desTx" presStyleLbl="alignAccFollowNode1" presStyleIdx="5" presStyleCnt="6">
        <dgm:presLayoutVars>
          <dgm:bulletEnabled val="1"/>
        </dgm:presLayoutVars>
      </dgm:prSet>
      <dgm:spPr/>
      <dgm:t>
        <a:bodyPr/>
        <a:lstStyle/>
        <a:p>
          <a:endParaRPr lang="tr-TR"/>
        </a:p>
      </dgm:t>
    </dgm:pt>
  </dgm:ptLst>
  <dgm:cxnLst>
    <dgm:cxn modelId="{8779CDDC-DEC6-4B7D-8115-C4AFF917C61B}" srcId="{C4D3C313-4E9D-4DAB-BB68-8BA3372BBD9D}" destId="{982870AF-1CDB-46AF-B2C5-A79FC97DC743}" srcOrd="2" destOrd="0" parTransId="{12F13CD1-F5B4-410B-B4E6-E3DFE6EB6B5F}" sibTransId="{1062769B-E540-4134-AD35-938A3C63595D}"/>
    <dgm:cxn modelId="{1F7E7622-C4A9-4AAE-88A4-82DE5DB4A5EA}" type="presOf" srcId="{82D7F77A-0972-4DCC-9AC6-E063985489CE}" destId="{355527A3-197C-4DCF-B457-6EA81B0E91C8}" srcOrd="0" destOrd="0" presId="urn:microsoft.com/office/officeart/2005/8/layout/hList1"/>
    <dgm:cxn modelId="{605C3EE1-A6BF-4CF0-88DA-29F968B2DC1B}" srcId="{E2FA7933-E991-47AD-82A8-2317EB1C82BD}" destId="{878AEF66-0F7D-4EB1-B266-3D107B94B184}" srcOrd="0" destOrd="0" parTransId="{6DE2D6A1-96BC-4DAC-945C-AC3278A93A3C}" sibTransId="{C87CCB2D-CDB7-419F-BC1F-DA980738CFA4}"/>
    <dgm:cxn modelId="{05329186-4D2A-4C88-983B-159498E76021}" srcId="{C4D3C313-4E9D-4DAB-BB68-8BA3372BBD9D}" destId="{E2FA7933-E991-47AD-82A8-2317EB1C82BD}" srcOrd="5" destOrd="0" parTransId="{707134E6-25EF-4370-B90F-64702BC0E84D}" sibTransId="{1E8BB51C-FC6D-4892-B777-16020EF481F9}"/>
    <dgm:cxn modelId="{AA621614-225A-4B72-B288-E58938ED00A2}" type="presOf" srcId="{E2FA7933-E991-47AD-82A8-2317EB1C82BD}" destId="{D893BC99-6AC1-4309-8C24-4E573B58360F}" srcOrd="0" destOrd="0" presId="urn:microsoft.com/office/officeart/2005/8/layout/hList1"/>
    <dgm:cxn modelId="{C72C6025-41BC-4024-9CC7-F4F3C2E29F6B}" srcId="{31BD3E2F-14F3-4CE7-80A7-A9BEE1B8A554}" destId="{91124FFD-4B15-404E-BAB7-9A1D5E4EB6A1}" srcOrd="0" destOrd="0" parTransId="{BCB263DF-3957-4581-987B-09DE4C6B3DA3}" sibTransId="{702621EB-5428-4C5A-8C19-28B9D8EA100A}"/>
    <dgm:cxn modelId="{59E32FC7-DE64-4887-9B04-64523B1985C3}" type="presOf" srcId="{190CA03E-A426-49E9-B534-1427CC49A478}" destId="{01D46493-354E-4A25-9F07-A860ABDA4A49}" srcOrd="0" destOrd="0" presId="urn:microsoft.com/office/officeart/2005/8/layout/hList1"/>
    <dgm:cxn modelId="{FA35CA47-985D-4046-8546-D85B5F6D818E}" type="presOf" srcId="{3B078546-048B-4063-BD9B-5B72500028FA}" destId="{555F26FD-3B21-43AF-8604-1BEF0E87A681}" srcOrd="0" destOrd="0" presId="urn:microsoft.com/office/officeart/2005/8/layout/hList1"/>
    <dgm:cxn modelId="{EFAA5BEF-3F03-4B77-9B76-DDDB135435CE}" type="presOf" srcId="{878AEF66-0F7D-4EB1-B266-3D107B94B184}" destId="{1CF1DA1C-FC15-4769-B249-A7C8603116D8}" srcOrd="0" destOrd="0" presId="urn:microsoft.com/office/officeart/2005/8/layout/hList1"/>
    <dgm:cxn modelId="{E8F3B357-8334-434C-9FEF-ADE9A738ACD1}" type="presOf" srcId="{3BB2C63F-798D-4F87-ACBD-41E124801A96}" destId="{8D0C42B8-3CE5-4F1E-97F6-BCD4C70937E7}" srcOrd="0" destOrd="0" presId="urn:microsoft.com/office/officeart/2005/8/layout/hList1"/>
    <dgm:cxn modelId="{14657BE6-A685-4D95-90B0-7887AEB6FE25}" srcId="{C4D3C313-4E9D-4DAB-BB68-8BA3372BBD9D}" destId="{542F5E4F-AD53-432A-A6E6-57E91D9D223A}" srcOrd="1" destOrd="0" parTransId="{90AAF37F-6008-49EA-B3EE-1E5711F7971A}" sibTransId="{EE0CB9B8-4684-4607-B317-2ADEF2BCF429}"/>
    <dgm:cxn modelId="{B177B930-41A7-40E9-A44E-C90F94C9F3B9}" srcId="{C4D3C313-4E9D-4DAB-BB68-8BA3372BBD9D}" destId="{31BD3E2F-14F3-4CE7-80A7-A9BEE1B8A554}" srcOrd="4" destOrd="0" parTransId="{0413EFB0-92FF-4857-849D-9FCA2305D3F1}" sibTransId="{6EAEF414-FA57-4E99-8880-0E751764B614}"/>
    <dgm:cxn modelId="{09FAC658-6FDB-44C3-ADF2-C6AF19E042B9}" type="presOf" srcId="{31BD3E2F-14F3-4CE7-80A7-A9BEE1B8A554}" destId="{D9820F37-7A97-4105-9949-E6CFCE2C9FC5}" srcOrd="0" destOrd="0" presId="urn:microsoft.com/office/officeart/2005/8/layout/hList1"/>
    <dgm:cxn modelId="{B29F8667-6E10-4636-8B32-6911DA93E176}" type="presOf" srcId="{F211CD74-7321-46BE-B6F8-D81B0D8CC6C0}" destId="{E49C51D7-E088-4360-8B64-F45DFDB2B458}" srcOrd="0" destOrd="0" presId="urn:microsoft.com/office/officeart/2005/8/layout/hList1"/>
    <dgm:cxn modelId="{9F39DAE3-46A2-488C-88DF-DFB5A6CEC21E}" srcId="{542F5E4F-AD53-432A-A6E6-57E91D9D223A}" destId="{82D7F77A-0972-4DCC-9AC6-E063985489CE}" srcOrd="0" destOrd="0" parTransId="{49AAC9C8-6407-4727-B248-9FE2F3D79305}" sibTransId="{5E378581-7697-47AD-BC97-59E826917690}"/>
    <dgm:cxn modelId="{D3C75510-6756-4C33-B9D3-88D125F9CE24}" type="presOf" srcId="{37695E55-82D3-4014-8AC4-23A27EAE1556}" destId="{49CB531F-D7B4-45CD-82CA-0663CE4B4C5C}" srcOrd="0" destOrd="0" presId="urn:microsoft.com/office/officeart/2005/8/layout/hList1"/>
    <dgm:cxn modelId="{3F9B9184-875B-4A3B-A669-ED797570F7BF}" srcId="{190CA03E-A426-49E9-B534-1427CC49A478}" destId="{3BB2C63F-798D-4F87-ACBD-41E124801A96}" srcOrd="0" destOrd="0" parTransId="{F3DFB70B-FBF3-41F5-915F-D222F7F55302}" sibTransId="{E99A5834-5268-4767-9F21-1D3E27907219}"/>
    <dgm:cxn modelId="{779DE518-0064-4165-AF56-1E62E31C2200}" srcId="{982870AF-1CDB-46AF-B2C5-A79FC97DC743}" destId="{37695E55-82D3-4014-8AC4-23A27EAE1556}" srcOrd="0" destOrd="0" parTransId="{7F011FA1-DB3E-4CD6-976A-59DE7DDAD31C}" sibTransId="{DB8C613E-7E94-492C-A1B5-ACBDD3EB24CC}"/>
    <dgm:cxn modelId="{8F684B41-CEF3-41DC-BDFD-1DC5254DE428}" srcId="{F211CD74-7321-46BE-B6F8-D81B0D8CC6C0}" destId="{3B078546-048B-4063-BD9B-5B72500028FA}" srcOrd="0" destOrd="0" parTransId="{755DBE89-62C3-4510-BA74-BAFED5A843B1}" sibTransId="{64791C25-7510-4723-BA0C-655B6A5308AB}"/>
    <dgm:cxn modelId="{196D526F-16C1-4DD7-9FE7-DEFED5F617BE}" srcId="{C4D3C313-4E9D-4DAB-BB68-8BA3372BBD9D}" destId="{F211CD74-7321-46BE-B6F8-D81B0D8CC6C0}" srcOrd="3" destOrd="0" parTransId="{5AAEAFB5-42EB-48E1-9096-E59B888CA4E8}" sibTransId="{4EACC531-649B-4C62-857D-42CEFFD9861F}"/>
    <dgm:cxn modelId="{7D9D7924-B259-43A6-9982-9F3A5024966C}" type="presOf" srcId="{982870AF-1CDB-46AF-B2C5-A79FC97DC743}" destId="{FFC94AC7-8AFE-41F5-84CD-6477A9A5EA84}" srcOrd="0" destOrd="0" presId="urn:microsoft.com/office/officeart/2005/8/layout/hList1"/>
    <dgm:cxn modelId="{9E9BCE50-C131-4D95-A78C-5D7E5BAC12BE}" type="presOf" srcId="{91124FFD-4B15-404E-BAB7-9A1D5E4EB6A1}" destId="{C1083573-E73A-41A1-8AAC-59637430D4CC}" srcOrd="0" destOrd="0" presId="urn:microsoft.com/office/officeart/2005/8/layout/hList1"/>
    <dgm:cxn modelId="{29BDAED3-2717-49EA-B87E-8160E3487A7F}" type="presOf" srcId="{C4D3C313-4E9D-4DAB-BB68-8BA3372BBD9D}" destId="{46A81F84-4E58-4B41-825A-018FD642BF84}" srcOrd="0" destOrd="0" presId="urn:microsoft.com/office/officeart/2005/8/layout/hList1"/>
    <dgm:cxn modelId="{40A95C44-C7D1-407C-99E5-219E62453F71}" srcId="{C4D3C313-4E9D-4DAB-BB68-8BA3372BBD9D}" destId="{190CA03E-A426-49E9-B534-1427CC49A478}" srcOrd="0" destOrd="0" parTransId="{C9998997-C9AB-4254-AB9D-8BD3E5D889E9}" sibTransId="{D5A88629-CC85-4196-8D78-2DB0FF867673}"/>
    <dgm:cxn modelId="{E00C7DDB-D4CD-49FE-87EF-F972D64850F0}" type="presOf" srcId="{542F5E4F-AD53-432A-A6E6-57E91D9D223A}" destId="{5770A02F-BE1C-4860-A747-5B1F3FD2263C}" srcOrd="0" destOrd="0" presId="urn:microsoft.com/office/officeart/2005/8/layout/hList1"/>
    <dgm:cxn modelId="{3C88752B-FDA9-4947-84BC-50D2857164DE}" type="presParOf" srcId="{46A81F84-4E58-4B41-825A-018FD642BF84}" destId="{22B2867D-F37C-405D-B01E-859C6B22009C}" srcOrd="0" destOrd="0" presId="urn:microsoft.com/office/officeart/2005/8/layout/hList1"/>
    <dgm:cxn modelId="{20C23B1C-9E2D-43AA-A0E7-0F9B61CC0C27}" type="presParOf" srcId="{22B2867D-F37C-405D-B01E-859C6B22009C}" destId="{01D46493-354E-4A25-9F07-A860ABDA4A49}" srcOrd="0" destOrd="0" presId="urn:microsoft.com/office/officeart/2005/8/layout/hList1"/>
    <dgm:cxn modelId="{BDFD4084-260A-49EF-BC32-844661A584E1}" type="presParOf" srcId="{22B2867D-F37C-405D-B01E-859C6B22009C}" destId="{8D0C42B8-3CE5-4F1E-97F6-BCD4C70937E7}" srcOrd="1" destOrd="0" presId="urn:microsoft.com/office/officeart/2005/8/layout/hList1"/>
    <dgm:cxn modelId="{DC966292-E678-4956-B69B-3791F55C0F0D}" type="presParOf" srcId="{46A81F84-4E58-4B41-825A-018FD642BF84}" destId="{56CB301C-E9B7-4C04-A744-2FB43B9C2807}" srcOrd="1" destOrd="0" presId="urn:microsoft.com/office/officeart/2005/8/layout/hList1"/>
    <dgm:cxn modelId="{F4B87009-55EA-4F41-963B-92E1BE6D6DEC}" type="presParOf" srcId="{46A81F84-4E58-4B41-825A-018FD642BF84}" destId="{ED73A0F5-A61B-4D7E-ACEA-A7082CFAA19C}" srcOrd="2" destOrd="0" presId="urn:microsoft.com/office/officeart/2005/8/layout/hList1"/>
    <dgm:cxn modelId="{B0020BB0-BA1B-4084-A55F-E43AB531E4C9}" type="presParOf" srcId="{ED73A0F5-A61B-4D7E-ACEA-A7082CFAA19C}" destId="{5770A02F-BE1C-4860-A747-5B1F3FD2263C}" srcOrd="0" destOrd="0" presId="urn:microsoft.com/office/officeart/2005/8/layout/hList1"/>
    <dgm:cxn modelId="{E06E1661-6912-4B26-9271-AECFF7C6D0D7}" type="presParOf" srcId="{ED73A0F5-A61B-4D7E-ACEA-A7082CFAA19C}" destId="{355527A3-197C-4DCF-B457-6EA81B0E91C8}" srcOrd="1" destOrd="0" presId="urn:microsoft.com/office/officeart/2005/8/layout/hList1"/>
    <dgm:cxn modelId="{9266E63B-CC4D-4B73-A58D-325521730992}" type="presParOf" srcId="{46A81F84-4E58-4B41-825A-018FD642BF84}" destId="{3D78F094-3C4C-4324-9ED8-EBA6487C14A8}" srcOrd="3" destOrd="0" presId="urn:microsoft.com/office/officeart/2005/8/layout/hList1"/>
    <dgm:cxn modelId="{F8836148-CA73-4B8A-BA50-456C1C7C7A35}" type="presParOf" srcId="{46A81F84-4E58-4B41-825A-018FD642BF84}" destId="{4A78E4C2-15B6-410C-B546-B20DC68EFA86}" srcOrd="4" destOrd="0" presId="urn:microsoft.com/office/officeart/2005/8/layout/hList1"/>
    <dgm:cxn modelId="{64B6B5D9-46F3-4417-91B6-6A77F23C0ED3}" type="presParOf" srcId="{4A78E4C2-15B6-410C-B546-B20DC68EFA86}" destId="{FFC94AC7-8AFE-41F5-84CD-6477A9A5EA84}" srcOrd="0" destOrd="0" presId="urn:microsoft.com/office/officeart/2005/8/layout/hList1"/>
    <dgm:cxn modelId="{BAA31A64-AF55-4736-B3D9-80717B70BCE5}" type="presParOf" srcId="{4A78E4C2-15B6-410C-B546-B20DC68EFA86}" destId="{49CB531F-D7B4-45CD-82CA-0663CE4B4C5C}" srcOrd="1" destOrd="0" presId="urn:microsoft.com/office/officeart/2005/8/layout/hList1"/>
    <dgm:cxn modelId="{389B8A8D-FE3B-4265-B094-30A5A2BE9D09}" type="presParOf" srcId="{46A81F84-4E58-4B41-825A-018FD642BF84}" destId="{0C190EB4-FCF6-4D28-91C0-3AE7CB40BA50}" srcOrd="5" destOrd="0" presId="urn:microsoft.com/office/officeart/2005/8/layout/hList1"/>
    <dgm:cxn modelId="{39458BCC-FCF3-4720-A146-6CF15D3AB7D1}" type="presParOf" srcId="{46A81F84-4E58-4B41-825A-018FD642BF84}" destId="{E307566B-9E1A-4D80-9CFB-E002734F106C}" srcOrd="6" destOrd="0" presId="urn:microsoft.com/office/officeart/2005/8/layout/hList1"/>
    <dgm:cxn modelId="{B4D1D598-ADB9-4474-B4A7-8702E7EB46D9}" type="presParOf" srcId="{E307566B-9E1A-4D80-9CFB-E002734F106C}" destId="{E49C51D7-E088-4360-8B64-F45DFDB2B458}" srcOrd="0" destOrd="0" presId="urn:microsoft.com/office/officeart/2005/8/layout/hList1"/>
    <dgm:cxn modelId="{98981770-7049-4104-8BCE-F684200097AF}" type="presParOf" srcId="{E307566B-9E1A-4D80-9CFB-E002734F106C}" destId="{555F26FD-3B21-43AF-8604-1BEF0E87A681}" srcOrd="1" destOrd="0" presId="urn:microsoft.com/office/officeart/2005/8/layout/hList1"/>
    <dgm:cxn modelId="{B02B1E41-C064-4F48-BD77-1F5EF2DFD6BA}" type="presParOf" srcId="{46A81F84-4E58-4B41-825A-018FD642BF84}" destId="{D369CEDD-8DC7-4600-9FAC-83F8E0551968}" srcOrd="7" destOrd="0" presId="urn:microsoft.com/office/officeart/2005/8/layout/hList1"/>
    <dgm:cxn modelId="{11A2B317-8EC1-4DFC-ACAA-CB95963EAD18}" type="presParOf" srcId="{46A81F84-4E58-4B41-825A-018FD642BF84}" destId="{6DD3B215-D201-4710-8626-D46116175F05}" srcOrd="8" destOrd="0" presId="urn:microsoft.com/office/officeart/2005/8/layout/hList1"/>
    <dgm:cxn modelId="{17A4E7D8-5F7B-4E3F-88A8-3F413219896B}" type="presParOf" srcId="{6DD3B215-D201-4710-8626-D46116175F05}" destId="{D9820F37-7A97-4105-9949-E6CFCE2C9FC5}" srcOrd="0" destOrd="0" presId="urn:microsoft.com/office/officeart/2005/8/layout/hList1"/>
    <dgm:cxn modelId="{3342CFC5-A3CB-46F3-A443-CDCE01AE41A4}" type="presParOf" srcId="{6DD3B215-D201-4710-8626-D46116175F05}" destId="{C1083573-E73A-41A1-8AAC-59637430D4CC}" srcOrd="1" destOrd="0" presId="urn:microsoft.com/office/officeart/2005/8/layout/hList1"/>
    <dgm:cxn modelId="{F0098CBD-00B8-42C5-AD52-4E8D807BFE0A}" type="presParOf" srcId="{46A81F84-4E58-4B41-825A-018FD642BF84}" destId="{FD6959AD-4641-4A92-8AF5-B8714F5F48FC}" srcOrd="9" destOrd="0" presId="urn:microsoft.com/office/officeart/2005/8/layout/hList1"/>
    <dgm:cxn modelId="{06746A8F-9DE1-4C4A-BD79-C9FDC662142A}" type="presParOf" srcId="{46A81F84-4E58-4B41-825A-018FD642BF84}" destId="{2F55EC22-29EE-4E2A-BBFE-2606A2E52C82}" srcOrd="10" destOrd="0" presId="urn:microsoft.com/office/officeart/2005/8/layout/hList1"/>
    <dgm:cxn modelId="{81273344-DE1B-422B-8784-BB396375FC16}" type="presParOf" srcId="{2F55EC22-29EE-4E2A-BBFE-2606A2E52C82}" destId="{D893BC99-6AC1-4309-8C24-4E573B58360F}" srcOrd="0" destOrd="0" presId="urn:microsoft.com/office/officeart/2005/8/layout/hList1"/>
    <dgm:cxn modelId="{B4D4BF28-640B-4EA9-8DEC-89F14111E2AC}" type="presParOf" srcId="{2F55EC22-29EE-4E2A-BBFE-2606A2E52C82}" destId="{1CF1DA1C-FC15-4769-B249-A7C8603116D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7B290E-2107-46D4-9749-3EA7EA553F91}" type="doc">
      <dgm:prSet loTypeId="urn:microsoft.com/office/officeart/2005/8/layout/radial6" loCatId="relationship" qsTypeId="urn:microsoft.com/office/officeart/2005/8/quickstyle/simple2" qsCatId="simple" csTypeId="urn:microsoft.com/office/officeart/2005/8/colors/colorful3" csCatId="colorful" phldr="1"/>
      <dgm:spPr/>
      <dgm:t>
        <a:bodyPr/>
        <a:lstStyle/>
        <a:p>
          <a:endParaRPr lang="tr-TR"/>
        </a:p>
      </dgm:t>
    </dgm:pt>
    <dgm:pt modelId="{1E93542B-D5F1-43E4-B8AD-4197F7193F26}">
      <dgm:prSet phldrT="[Metin]" custT="1"/>
      <dgm:spPr/>
      <dgm:t>
        <a:bodyPr/>
        <a:lstStyle/>
        <a:p>
          <a:r>
            <a:rPr lang="tr-TR" sz="2000" dirty="0" smtClean="0"/>
            <a:t>ÖĞRENCİ İŞLERİ DAİRE BAŞKANLIĞI</a:t>
          </a:r>
          <a:endParaRPr lang="tr-TR" sz="2000" dirty="0"/>
        </a:p>
      </dgm:t>
    </dgm:pt>
    <dgm:pt modelId="{827B858D-942E-47B3-B8EA-AFEAE20925CD}" type="parTrans" cxnId="{3F12604F-A126-491A-B30F-7F769E0DC0BD}">
      <dgm:prSet/>
      <dgm:spPr/>
      <dgm:t>
        <a:bodyPr/>
        <a:lstStyle/>
        <a:p>
          <a:endParaRPr lang="tr-TR" sz="2000"/>
        </a:p>
      </dgm:t>
    </dgm:pt>
    <dgm:pt modelId="{D2D8CFA4-BA3A-4241-937C-CB34C44A14AD}" type="sibTrans" cxnId="{3F12604F-A126-491A-B30F-7F769E0DC0BD}">
      <dgm:prSet/>
      <dgm:spPr/>
      <dgm:t>
        <a:bodyPr/>
        <a:lstStyle/>
        <a:p>
          <a:endParaRPr lang="tr-TR" sz="2000"/>
        </a:p>
      </dgm:t>
    </dgm:pt>
    <dgm:pt modelId="{5595D565-DD9F-4499-8A2B-BF772B52245A}">
      <dgm:prSet phldrT="[Metin]" custT="1"/>
      <dgm:spPr/>
      <dgm:t>
        <a:bodyPr/>
        <a:lstStyle/>
        <a:p>
          <a:pPr>
            <a:spcAft>
              <a:spcPts val="0"/>
            </a:spcAft>
          </a:pPr>
          <a:r>
            <a:rPr lang="tr-TR" sz="2000" dirty="0" smtClean="0"/>
            <a:t>Büro </a:t>
          </a:r>
        </a:p>
        <a:p>
          <a:pPr>
            <a:spcAft>
              <a:spcPts val="0"/>
            </a:spcAft>
          </a:pPr>
          <a:r>
            <a:rPr lang="tr-TR" sz="2000" dirty="0" smtClean="0"/>
            <a:t>Hizmetleri</a:t>
          </a:r>
          <a:endParaRPr lang="tr-TR" sz="2000" dirty="0"/>
        </a:p>
      </dgm:t>
    </dgm:pt>
    <dgm:pt modelId="{37AFCB56-D695-429C-9154-2F505BEADFBB}" type="parTrans" cxnId="{229B0015-36B8-4191-9065-55EB9089ABD1}">
      <dgm:prSet/>
      <dgm:spPr/>
      <dgm:t>
        <a:bodyPr/>
        <a:lstStyle/>
        <a:p>
          <a:endParaRPr lang="tr-TR" sz="2000"/>
        </a:p>
      </dgm:t>
    </dgm:pt>
    <dgm:pt modelId="{855FABA5-EA6C-43AF-ABAC-18F49A65BBD9}" type="sibTrans" cxnId="{229B0015-36B8-4191-9065-55EB9089ABD1}">
      <dgm:prSet/>
      <dgm:spPr/>
      <dgm:t>
        <a:bodyPr/>
        <a:lstStyle/>
        <a:p>
          <a:endParaRPr lang="tr-TR" sz="2000"/>
        </a:p>
      </dgm:t>
    </dgm:pt>
    <dgm:pt modelId="{B3E54DD4-E212-4219-841B-33D21FF15812}">
      <dgm:prSet phldrT="[Metin]" custT="1"/>
      <dgm:spPr/>
      <dgm:t>
        <a:bodyPr/>
        <a:lstStyle/>
        <a:p>
          <a:pPr>
            <a:spcAft>
              <a:spcPts val="0"/>
            </a:spcAft>
          </a:pPr>
          <a:r>
            <a:rPr lang="tr-TR" sz="2000" dirty="0" smtClean="0"/>
            <a:t>İnternet Sitesi Hizmetleri</a:t>
          </a:r>
          <a:endParaRPr lang="tr-TR" sz="2000" dirty="0"/>
        </a:p>
      </dgm:t>
    </dgm:pt>
    <dgm:pt modelId="{945BD3A3-05C4-4B50-A845-040C93927390}" type="parTrans" cxnId="{3ED44452-7DF8-4E0C-B7B5-43E2C048E328}">
      <dgm:prSet/>
      <dgm:spPr/>
      <dgm:t>
        <a:bodyPr/>
        <a:lstStyle/>
        <a:p>
          <a:endParaRPr lang="tr-TR" sz="2000"/>
        </a:p>
      </dgm:t>
    </dgm:pt>
    <dgm:pt modelId="{8601EA25-06A3-453B-801D-04A811522E58}" type="sibTrans" cxnId="{3ED44452-7DF8-4E0C-B7B5-43E2C048E328}">
      <dgm:prSet/>
      <dgm:spPr/>
      <dgm:t>
        <a:bodyPr/>
        <a:lstStyle/>
        <a:p>
          <a:endParaRPr lang="tr-TR" sz="2000"/>
        </a:p>
      </dgm:t>
    </dgm:pt>
    <dgm:pt modelId="{24495BF3-1256-4E72-B921-EC47CEF6B1CE}">
      <dgm:prSet phldrT="[Metin]" custT="1"/>
      <dgm:spPr/>
      <dgm:t>
        <a:bodyPr/>
        <a:lstStyle/>
        <a:p>
          <a:pPr>
            <a:spcAft>
              <a:spcPts val="0"/>
            </a:spcAft>
          </a:pPr>
          <a:r>
            <a:rPr lang="tr-TR" sz="2000" dirty="0" smtClean="0"/>
            <a:t>Öğrenci Bilgi Sistemi (ÖBS)</a:t>
          </a:r>
        </a:p>
        <a:p>
          <a:pPr>
            <a:spcAft>
              <a:spcPts val="0"/>
            </a:spcAft>
          </a:pPr>
          <a:r>
            <a:rPr lang="tr-TR" sz="2000" dirty="0" smtClean="0"/>
            <a:t>Hizmetleri</a:t>
          </a:r>
          <a:endParaRPr lang="tr-TR" sz="2000" dirty="0"/>
        </a:p>
      </dgm:t>
    </dgm:pt>
    <dgm:pt modelId="{35C7E16D-D44D-4633-A6A3-B19F7B391A78}" type="sibTrans" cxnId="{F0FA8EE8-E0B9-429D-8AC7-AC343B30671F}">
      <dgm:prSet/>
      <dgm:spPr/>
      <dgm:t>
        <a:bodyPr/>
        <a:lstStyle/>
        <a:p>
          <a:endParaRPr lang="tr-TR" sz="2000"/>
        </a:p>
      </dgm:t>
    </dgm:pt>
    <dgm:pt modelId="{21A81FB6-0C3C-49B6-92F4-0D0CE34CC77C}" type="parTrans" cxnId="{F0FA8EE8-E0B9-429D-8AC7-AC343B30671F}">
      <dgm:prSet/>
      <dgm:spPr/>
      <dgm:t>
        <a:bodyPr/>
        <a:lstStyle/>
        <a:p>
          <a:endParaRPr lang="tr-TR" sz="2000"/>
        </a:p>
      </dgm:t>
    </dgm:pt>
    <dgm:pt modelId="{7DBD9FBA-DA9A-469A-92CA-3F4DC1C16183}" type="pres">
      <dgm:prSet presAssocID="{A77B290E-2107-46D4-9749-3EA7EA553F91}" presName="Name0" presStyleCnt="0">
        <dgm:presLayoutVars>
          <dgm:chMax val="1"/>
          <dgm:dir/>
          <dgm:animLvl val="ctr"/>
          <dgm:resizeHandles val="exact"/>
        </dgm:presLayoutVars>
      </dgm:prSet>
      <dgm:spPr/>
      <dgm:t>
        <a:bodyPr/>
        <a:lstStyle/>
        <a:p>
          <a:endParaRPr lang="tr-TR"/>
        </a:p>
      </dgm:t>
    </dgm:pt>
    <dgm:pt modelId="{8537B7E6-692F-4133-B966-08B103D5B47D}" type="pres">
      <dgm:prSet presAssocID="{1E93542B-D5F1-43E4-B8AD-4197F7193F26}" presName="centerShape" presStyleLbl="node0" presStyleIdx="0" presStyleCnt="1" custScaleX="142677" custLinFactNeighborX="903" custLinFactNeighborY="-3127"/>
      <dgm:spPr/>
      <dgm:t>
        <a:bodyPr/>
        <a:lstStyle/>
        <a:p>
          <a:endParaRPr lang="tr-TR"/>
        </a:p>
      </dgm:t>
    </dgm:pt>
    <dgm:pt modelId="{6CC5F8F7-8CAA-4E8E-9730-DD811F784555}" type="pres">
      <dgm:prSet presAssocID="{5595D565-DD9F-4499-8A2B-BF772B52245A}" presName="node" presStyleLbl="node1" presStyleIdx="0" presStyleCnt="3" custScaleX="113015">
        <dgm:presLayoutVars>
          <dgm:bulletEnabled val="1"/>
        </dgm:presLayoutVars>
      </dgm:prSet>
      <dgm:spPr/>
      <dgm:t>
        <a:bodyPr/>
        <a:lstStyle/>
        <a:p>
          <a:endParaRPr lang="tr-TR"/>
        </a:p>
      </dgm:t>
    </dgm:pt>
    <dgm:pt modelId="{A0D3C4AE-F680-428A-94E6-90FCF0A6BF1A}" type="pres">
      <dgm:prSet presAssocID="{5595D565-DD9F-4499-8A2B-BF772B52245A}" presName="dummy" presStyleCnt="0"/>
      <dgm:spPr/>
    </dgm:pt>
    <dgm:pt modelId="{59F714FE-31C5-45D9-A626-89FE3E9EFF60}" type="pres">
      <dgm:prSet presAssocID="{855FABA5-EA6C-43AF-ABAC-18F49A65BBD9}" presName="sibTrans" presStyleLbl="sibTrans2D1" presStyleIdx="0" presStyleCnt="3" custLinFactNeighborX="-1879" custLinFactNeighborY="503"/>
      <dgm:spPr/>
      <dgm:t>
        <a:bodyPr/>
        <a:lstStyle/>
        <a:p>
          <a:endParaRPr lang="tr-TR"/>
        </a:p>
      </dgm:t>
    </dgm:pt>
    <dgm:pt modelId="{C6833767-4867-491E-9C69-BD229955EDD2}" type="pres">
      <dgm:prSet presAssocID="{24495BF3-1256-4E72-B921-EC47CEF6B1CE}" presName="node" presStyleLbl="node1" presStyleIdx="1" presStyleCnt="3" custScaleX="115492">
        <dgm:presLayoutVars>
          <dgm:bulletEnabled val="1"/>
        </dgm:presLayoutVars>
      </dgm:prSet>
      <dgm:spPr/>
      <dgm:t>
        <a:bodyPr/>
        <a:lstStyle/>
        <a:p>
          <a:endParaRPr lang="tr-TR"/>
        </a:p>
      </dgm:t>
    </dgm:pt>
    <dgm:pt modelId="{75FF82B4-6083-43F4-9B9D-92AA72E8C964}" type="pres">
      <dgm:prSet presAssocID="{24495BF3-1256-4E72-B921-EC47CEF6B1CE}" presName="dummy" presStyleCnt="0"/>
      <dgm:spPr/>
    </dgm:pt>
    <dgm:pt modelId="{EB6596FF-F38A-4A67-AB02-020FFF1CE5FB}" type="pres">
      <dgm:prSet presAssocID="{35C7E16D-D44D-4633-A6A3-B19F7B391A78}" presName="sibTrans" presStyleLbl="sibTrans2D1" presStyleIdx="1" presStyleCnt="3" custLinFactNeighborX="128" custLinFactNeighborY="-1826"/>
      <dgm:spPr/>
      <dgm:t>
        <a:bodyPr/>
        <a:lstStyle/>
        <a:p>
          <a:endParaRPr lang="tr-TR"/>
        </a:p>
      </dgm:t>
    </dgm:pt>
    <dgm:pt modelId="{FC74E827-0C68-47BF-8149-6DCED1A76E0A}" type="pres">
      <dgm:prSet presAssocID="{B3E54DD4-E212-4219-841B-33D21FF15812}" presName="node" presStyleLbl="node1" presStyleIdx="2" presStyleCnt="3" custScaleX="111531">
        <dgm:presLayoutVars>
          <dgm:bulletEnabled val="1"/>
        </dgm:presLayoutVars>
      </dgm:prSet>
      <dgm:spPr/>
      <dgm:t>
        <a:bodyPr/>
        <a:lstStyle/>
        <a:p>
          <a:endParaRPr lang="tr-TR"/>
        </a:p>
      </dgm:t>
    </dgm:pt>
    <dgm:pt modelId="{A6750A97-E5D1-40C7-96AD-380A1182ECC5}" type="pres">
      <dgm:prSet presAssocID="{B3E54DD4-E212-4219-841B-33D21FF15812}" presName="dummy" presStyleCnt="0"/>
      <dgm:spPr/>
    </dgm:pt>
    <dgm:pt modelId="{279AE8A4-D233-483B-8ECB-0B45185BB783}" type="pres">
      <dgm:prSet presAssocID="{8601EA25-06A3-453B-801D-04A811522E58}" presName="sibTrans" presStyleLbl="sibTrans2D1" presStyleIdx="2" presStyleCnt="3" custLinFactNeighborX="2688" custLinFactNeighborY="1118"/>
      <dgm:spPr/>
      <dgm:t>
        <a:bodyPr/>
        <a:lstStyle/>
        <a:p>
          <a:endParaRPr lang="tr-TR"/>
        </a:p>
      </dgm:t>
    </dgm:pt>
  </dgm:ptLst>
  <dgm:cxnLst>
    <dgm:cxn modelId="{57220FA1-DA4F-49CE-9C2F-2C39720E7233}" type="presOf" srcId="{35C7E16D-D44D-4633-A6A3-B19F7B391A78}" destId="{EB6596FF-F38A-4A67-AB02-020FFF1CE5FB}" srcOrd="0" destOrd="0" presId="urn:microsoft.com/office/officeart/2005/8/layout/radial6"/>
    <dgm:cxn modelId="{EEAAE80D-8583-4562-B1C5-E0440129B9A9}" type="presOf" srcId="{24495BF3-1256-4E72-B921-EC47CEF6B1CE}" destId="{C6833767-4867-491E-9C69-BD229955EDD2}" srcOrd="0" destOrd="0" presId="urn:microsoft.com/office/officeart/2005/8/layout/radial6"/>
    <dgm:cxn modelId="{86127348-42FE-4275-BFF3-9F11006EEC74}" type="presOf" srcId="{1E93542B-D5F1-43E4-B8AD-4197F7193F26}" destId="{8537B7E6-692F-4133-B966-08B103D5B47D}" srcOrd="0" destOrd="0" presId="urn:microsoft.com/office/officeart/2005/8/layout/radial6"/>
    <dgm:cxn modelId="{CACE52E8-C779-4F7C-9C2A-68473E1B9CD7}" type="presOf" srcId="{A77B290E-2107-46D4-9749-3EA7EA553F91}" destId="{7DBD9FBA-DA9A-469A-92CA-3F4DC1C16183}" srcOrd="0" destOrd="0" presId="urn:microsoft.com/office/officeart/2005/8/layout/radial6"/>
    <dgm:cxn modelId="{3F12604F-A126-491A-B30F-7F769E0DC0BD}" srcId="{A77B290E-2107-46D4-9749-3EA7EA553F91}" destId="{1E93542B-D5F1-43E4-B8AD-4197F7193F26}" srcOrd="0" destOrd="0" parTransId="{827B858D-942E-47B3-B8EA-AFEAE20925CD}" sibTransId="{D2D8CFA4-BA3A-4241-937C-CB34C44A14AD}"/>
    <dgm:cxn modelId="{F0FA8EE8-E0B9-429D-8AC7-AC343B30671F}" srcId="{1E93542B-D5F1-43E4-B8AD-4197F7193F26}" destId="{24495BF3-1256-4E72-B921-EC47CEF6B1CE}" srcOrd="1" destOrd="0" parTransId="{21A81FB6-0C3C-49B6-92F4-0D0CE34CC77C}" sibTransId="{35C7E16D-D44D-4633-A6A3-B19F7B391A78}"/>
    <dgm:cxn modelId="{229B0015-36B8-4191-9065-55EB9089ABD1}" srcId="{1E93542B-D5F1-43E4-B8AD-4197F7193F26}" destId="{5595D565-DD9F-4499-8A2B-BF772B52245A}" srcOrd="0" destOrd="0" parTransId="{37AFCB56-D695-429C-9154-2F505BEADFBB}" sibTransId="{855FABA5-EA6C-43AF-ABAC-18F49A65BBD9}"/>
    <dgm:cxn modelId="{83121132-2520-4858-B614-346EAEF6F8E6}" type="presOf" srcId="{855FABA5-EA6C-43AF-ABAC-18F49A65BBD9}" destId="{59F714FE-31C5-45D9-A626-89FE3E9EFF60}" srcOrd="0" destOrd="0" presId="urn:microsoft.com/office/officeart/2005/8/layout/radial6"/>
    <dgm:cxn modelId="{5767993E-3A7C-44CB-853E-C405A4BEA3B0}" type="presOf" srcId="{B3E54DD4-E212-4219-841B-33D21FF15812}" destId="{FC74E827-0C68-47BF-8149-6DCED1A76E0A}" srcOrd="0" destOrd="0" presId="urn:microsoft.com/office/officeart/2005/8/layout/radial6"/>
    <dgm:cxn modelId="{EB6902A3-E5F6-43C4-8025-0C63F8BE05E9}" type="presOf" srcId="{8601EA25-06A3-453B-801D-04A811522E58}" destId="{279AE8A4-D233-483B-8ECB-0B45185BB783}" srcOrd="0" destOrd="0" presId="urn:microsoft.com/office/officeart/2005/8/layout/radial6"/>
    <dgm:cxn modelId="{7F3674A2-8CC6-4E46-8DD7-D461B058D8FB}" type="presOf" srcId="{5595D565-DD9F-4499-8A2B-BF772B52245A}" destId="{6CC5F8F7-8CAA-4E8E-9730-DD811F784555}" srcOrd="0" destOrd="0" presId="urn:microsoft.com/office/officeart/2005/8/layout/radial6"/>
    <dgm:cxn modelId="{3ED44452-7DF8-4E0C-B7B5-43E2C048E328}" srcId="{1E93542B-D5F1-43E4-B8AD-4197F7193F26}" destId="{B3E54DD4-E212-4219-841B-33D21FF15812}" srcOrd="2" destOrd="0" parTransId="{945BD3A3-05C4-4B50-A845-040C93927390}" sibTransId="{8601EA25-06A3-453B-801D-04A811522E58}"/>
    <dgm:cxn modelId="{5A6CF7BA-75B6-4F3C-A4A4-71F82E73FA9E}" type="presParOf" srcId="{7DBD9FBA-DA9A-469A-92CA-3F4DC1C16183}" destId="{8537B7E6-692F-4133-B966-08B103D5B47D}" srcOrd="0" destOrd="0" presId="urn:microsoft.com/office/officeart/2005/8/layout/radial6"/>
    <dgm:cxn modelId="{2B9EC564-2B60-4988-AE77-897B45DBB808}" type="presParOf" srcId="{7DBD9FBA-DA9A-469A-92CA-3F4DC1C16183}" destId="{6CC5F8F7-8CAA-4E8E-9730-DD811F784555}" srcOrd="1" destOrd="0" presId="urn:microsoft.com/office/officeart/2005/8/layout/radial6"/>
    <dgm:cxn modelId="{3DBD85E0-76FD-48C4-BBEF-10D307E611A1}" type="presParOf" srcId="{7DBD9FBA-DA9A-469A-92CA-3F4DC1C16183}" destId="{A0D3C4AE-F680-428A-94E6-90FCF0A6BF1A}" srcOrd="2" destOrd="0" presId="urn:microsoft.com/office/officeart/2005/8/layout/radial6"/>
    <dgm:cxn modelId="{71774266-2AC4-41C4-9AB3-4CB3AA8735F3}" type="presParOf" srcId="{7DBD9FBA-DA9A-469A-92CA-3F4DC1C16183}" destId="{59F714FE-31C5-45D9-A626-89FE3E9EFF60}" srcOrd="3" destOrd="0" presId="urn:microsoft.com/office/officeart/2005/8/layout/radial6"/>
    <dgm:cxn modelId="{8D053592-AB43-414A-B33D-1BA863A8EF8A}" type="presParOf" srcId="{7DBD9FBA-DA9A-469A-92CA-3F4DC1C16183}" destId="{C6833767-4867-491E-9C69-BD229955EDD2}" srcOrd="4" destOrd="0" presId="urn:microsoft.com/office/officeart/2005/8/layout/radial6"/>
    <dgm:cxn modelId="{677C99E2-F406-47D5-8293-582DEFD14AAD}" type="presParOf" srcId="{7DBD9FBA-DA9A-469A-92CA-3F4DC1C16183}" destId="{75FF82B4-6083-43F4-9B9D-92AA72E8C964}" srcOrd="5" destOrd="0" presId="urn:microsoft.com/office/officeart/2005/8/layout/radial6"/>
    <dgm:cxn modelId="{2B4DDC0A-A72B-4F89-A7B2-B17340F730C5}" type="presParOf" srcId="{7DBD9FBA-DA9A-469A-92CA-3F4DC1C16183}" destId="{EB6596FF-F38A-4A67-AB02-020FFF1CE5FB}" srcOrd="6" destOrd="0" presId="urn:microsoft.com/office/officeart/2005/8/layout/radial6"/>
    <dgm:cxn modelId="{0F13EEE2-82D6-4592-963A-2D72487D8B4C}" type="presParOf" srcId="{7DBD9FBA-DA9A-469A-92CA-3F4DC1C16183}" destId="{FC74E827-0C68-47BF-8149-6DCED1A76E0A}" srcOrd="7" destOrd="0" presId="urn:microsoft.com/office/officeart/2005/8/layout/radial6"/>
    <dgm:cxn modelId="{3587C61A-41B4-40A8-94D4-41BB76779DBB}" type="presParOf" srcId="{7DBD9FBA-DA9A-469A-92CA-3F4DC1C16183}" destId="{A6750A97-E5D1-40C7-96AD-380A1182ECC5}" srcOrd="8" destOrd="0" presId="urn:microsoft.com/office/officeart/2005/8/layout/radial6"/>
    <dgm:cxn modelId="{95F3625B-81F6-478F-817E-25653D250B44}" type="presParOf" srcId="{7DBD9FBA-DA9A-469A-92CA-3F4DC1C16183}" destId="{279AE8A4-D233-483B-8ECB-0B45185BB783}"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2A6749C-2C8A-4F2D-927E-816D05F298C2}" type="doc">
      <dgm:prSet loTypeId="urn:microsoft.com/office/officeart/2005/8/layout/default" loCatId="list" qsTypeId="urn:microsoft.com/office/officeart/2005/8/quickstyle/3d3" qsCatId="3D" csTypeId="urn:microsoft.com/office/officeart/2005/8/colors/accent1_3" csCatId="accent1" phldr="1"/>
      <dgm:spPr/>
      <dgm:t>
        <a:bodyPr/>
        <a:lstStyle/>
        <a:p>
          <a:endParaRPr lang="tr-TR"/>
        </a:p>
      </dgm:t>
    </dgm:pt>
    <dgm:pt modelId="{AD90D995-4714-4D4C-8396-1023535E2306}">
      <dgm:prSet phldrT="[Metin]" custT="1"/>
      <dgm:spPr>
        <a:solidFill>
          <a:srgbClr val="22366B"/>
        </a:solidFill>
      </dgm:spPr>
      <dgm:t>
        <a:bodyPr/>
        <a:lstStyle/>
        <a:p>
          <a:r>
            <a:rPr lang="tr-TR" sz="1200" dirty="0" smtClean="0"/>
            <a:t>ANADOLU GENÇLİK</a:t>
          </a:r>
          <a:endParaRPr lang="tr-TR" sz="1200" dirty="0"/>
        </a:p>
      </dgm:t>
    </dgm:pt>
    <dgm:pt modelId="{03EFCCAD-D320-4524-9168-29094F552A82}" type="parTrans" cxnId="{4BB27A0F-49C3-4A0A-AB26-9189F523D9B3}">
      <dgm:prSet/>
      <dgm:spPr/>
      <dgm:t>
        <a:bodyPr/>
        <a:lstStyle/>
        <a:p>
          <a:endParaRPr lang="tr-TR" sz="1200"/>
        </a:p>
      </dgm:t>
    </dgm:pt>
    <dgm:pt modelId="{225D6946-0D2D-407E-8FC0-DBCBD12AB928}" type="sibTrans" cxnId="{4BB27A0F-49C3-4A0A-AB26-9189F523D9B3}">
      <dgm:prSet/>
      <dgm:spPr/>
      <dgm:t>
        <a:bodyPr/>
        <a:lstStyle/>
        <a:p>
          <a:endParaRPr lang="tr-TR" sz="1200"/>
        </a:p>
      </dgm:t>
    </dgm:pt>
    <dgm:pt modelId="{D9CB3073-D35E-447B-A2E8-8C46C6338BA5}">
      <dgm:prSet custT="1"/>
      <dgm:spPr>
        <a:solidFill>
          <a:srgbClr val="22366B"/>
        </a:solidFill>
      </dgm:spPr>
      <dgm:t>
        <a:bodyPr/>
        <a:lstStyle/>
        <a:p>
          <a:r>
            <a:rPr lang="tr-TR" sz="1200" dirty="0" smtClean="0"/>
            <a:t>ATATÜRKÇÜ DÜŞÜNCE</a:t>
          </a:r>
          <a:endParaRPr lang="tr-TR" sz="1200" dirty="0"/>
        </a:p>
      </dgm:t>
    </dgm:pt>
    <dgm:pt modelId="{32BF167D-21CD-41BD-9BB8-D0D2776DCCB1}" type="parTrans" cxnId="{247D7BE4-184D-4792-AC7E-8416A2AA5AA8}">
      <dgm:prSet/>
      <dgm:spPr/>
      <dgm:t>
        <a:bodyPr/>
        <a:lstStyle/>
        <a:p>
          <a:endParaRPr lang="tr-TR" sz="1200"/>
        </a:p>
      </dgm:t>
    </dgm:pt>
    <dgm:pt modelId="{42587DCF-5D65-4279-B3E4-47E9E989A179}" type="sibTrans" cxnId="{247D7BE4-184D-4792-AC7E-8416A2AA5AA8}">
      <dgm:prSet/>
      <dgm:spPr/>
      <dgm:t>
        <a:bodyPr/>
        <a:lstStyle/>
        <a:p>
          <a:endParaRPr lang="tr-TR" sz="1200"/>
        </a:p>
      </dgm:t>
    </dgm:pt>
    <dgm:pt modelId="{0EF2A5B4-DB06-45DF-88A0-DBEFC8CD0A83}">
      <dgm:prSet phldrT="[Metin]" custT="1"/>
      <dgm:spPr>
        <a:solidFill>
          <a:srgbClr val="22366B"/>
        </a:solidFill>
      </dgm:spPr>
      <dgm:t>
        <a:bodyPr/>
        <a:lstStyle/>
        <a:p>
          <a:r>
            <a:rPr lang="tr-TR" sz="1200" dirty="0" smtClean="0"/>
            <a:t>KLÜ BEŞİKTAŞ</a:t>
          </a:r>
          <a:endParaRPr lang="tr-TR" sz="1200" dirty="0"/>
        </a:p>
      </dgm:t>
    </dgm:pt>
    <dgm:pt modelId="{EF965BDB-44F0-4AFA-BB9E-FC172799C1A9}" type="parTrans" cxnId="{A5884ECC-1987-4477-B2B1-6C39A80F7681}">
      <dgm:prSet/>
      <dgm:spPr/>
      <dgm:t>
        <a:bodyPr/>
        <a:lstStyle/>
        <a:p>
          <a:endParaRPr lang="tr-TR" sz="1200"/>
        </a:p>
      </dgm:t>
    </dgm:pt>
    <dgm:pt modelId="{956E7406-3675-472D-9FA7-2B2B4E20C581}" type="sibTrans" cxnId="{A5884ECC-1987-4477-B2B1-6C39A80F7681}">
      <dgm:prSet/>
      <dgm:spPr/>
      <dgm:t>
        <a:bodyPr/>
        <a:lstStyle/>
        <a:p>
          <a:endParaRPr lang="tr-TR" sz="1200"/>
        </a:p>
      </dgm:t>
    </dgm:pt>
    <dgm:pt modelId="{A51E4F6A-8790-43DD-ADAF-227435AAF463}">
      <dgm:prSet phldrT="[Metin]" custT="1"/>
      <dgm:spPr>
        <a:solidFill>
          <a:srgbClr val="01ACC0"/>
        </a:solidFill>
        <a:effectLst>
          <a:outerShdw blurRad="40000" dist="23000" dir="5400000" rotWithShape="0">
            <a:schemeClr val="bg1">
              <a:alpha val="35000"/>
            </a:schemeClr>
          </a:outerShdw>
        </a:effectLst>
      </dgm:spPr>
      <dgm:t>
        <a:bodyPr/>
        <a:lstStyle/>
        <a:p>
          <a:r>
            <a:rPr lang="tr-TR" sz="1200" dirty="0" smtClean="0"/>
            <a:t>HUKUK</a:t>
          </a:r>
          <a:endParaRPr lang="tr-TR" sz="1200" dirty="0"/>
        </a:p>
      </dgm:t>
    </dgm:pt>
    <dgm:pt modelId="{D3910274-B49E-4A68-BDC3-2F979627EDAC}" type="parTrans" cxnId="{6F7B2B51-3922-49B6-8C83-7CC825D42726}">
      <dgm:prSet/>
      <dgm:spPr/>
      <dgm:t>
        <a:bodyPr/>
        <a:lstStyle/>
        <a:p>
          <a:endParaRPr lang="tr-TR" sz="1200"/>
        </a:p>
      </dgm:t>
    </dgm:pt>
    <dgm:pt modelId="{5ECC2853-4308-44D5-8C3F-D80EA41855FE}" type="sibTrans" cxnId="{6F7B2B51-3922-49B6-8C83-7CC825D42726}">
      <dgm:prSet/>
      <dgm:spPr/>
      <dgm:t>
        <a:bodyPr/>
        <a:lstStyle/>
        <a:p>
          <a:endParaRPr lang="tr-TR" sz="1200"/>
        </a:p>
      </dgm:t>
    </dgm:pt>
    <dgm:pt modelId="{93F41347-9A20-4EEB-83A5-828116ECB34A}">
      <dgm:prSet phldrT="[Metin]" custT="1"/>
      <dgm:spPr>
        <a:solidFill>
          <a:srgbClr val="22366B"/>
        </a:solidFill>
      </dgm:spPr>
      <dgm:t>
        <a:bodyPr/>
        <a:lstStyle/>
        <a:p>
          <a:r>
            <a:rPr lang="tr-TR" sz="1200" dirty="0" smtClean="0"/>
            <a:t>İŞLETME</a:t>
          </a:r>
          <a:endParaRPr lang="tr-TR" sz="1200" dirty="0"/>
        </a:p>
      </dgm:t>
    </dgm:pt>
    <dgm:pt modelId="{5971106C-96C8-4409-BDE9-07CBA4DD0360}" type="parTrans" cxnId="{DD2401C1-CC78-4758-90DD-452BD10534EB}">
      <dgm:prSet/>
      <dgm:spPr/>
      <dgm:t>
        <a:bodyPr/>
        <a:lstStyle/>
        <a:p>
          <a:endParaRPr lang="tr-TR" sz="1200"/>
        </a:p>
      </dgm:t>
    </dgm:pt>
    <dgm:pt modelId="{59DFF443-ACB1-489A-937E-EC48D962AF2A}" type="sibTrans" cxnId="{DD2401C1-CC78-4758-90DD-452BD10534EB}">
      <dgm:prSet/>
      <dgm:spPr/>
      <dgm:t>
        <a:bodyPr/>
        <a:lstStyle/>
        <a:p>
          <a:endParaRPr lang="tr-TR" sz="1200"/>
        </a:p>
      </dgm:t>
    </dgm:pt>
    <dgm:pt modelId="{23C83CFF-D3C8-4604-AF25-BA526F6B40B9}">
      <dgm:prSet custT="1"/>
      <dgm:spPr>
        <a:solidFill>
          <a:srgbClr val="01ACC0"/>
        </a:solidFill>
        <a:effectLst>
          <a:outerShdw blurRad="40000" dist="23000" dir="5400000" rotWithShape="0">
            <a:schemeClr val="bg1">
              <a:alpha val="35000"/>
            </a:schemeClr>
          </a:outerShdw>
        </a:effectLst>
      </dgm:spPr>
      <dgm:t>
        <a:bodyPr anchor="ctr"/>
        <a:lstStyle/>
        <a:p>
          <a:pPr algn="ctr"/>
          <a:r>
            <a:rPr lang="tr-TR" sz="1200" dirty="0" smtClean="0"/>
            <a:t>DAMLA</a:t>
          </a:r>
          <a:endParaRPr lang="tr-TR" sz="1200" dirty="0"/>
        </a:p>
      </dgm:t>
    </dgm:pt>
    <dgm:pt modelId="{46B360B5-57F8-4213-800B-11628AE8BA3A}" type="parTrans" cxnId="{E03986A8-9F96-42CA-88C7-F11311BE9699}">
      <dgm:prSet/>
      <dgm:spPr/>
      <dgm:t>
        <a:bodyPr/>
        <a:lstStyle/>
        <a:p>
          <a:endParaRPr lang="tr-TR" sz="1200"/>
        </a:p>
      </dgm:t>
    </dgm:pt>
    <dgm:pt modelId="{748F573C-E597-4116-8503-170D6B6AC169}" type="sibTrans" cxnId="{E03986A8-9F96-42CA-88C7-F11311BE9699}">
      <dgm:prSet/>
      <dgm:spPr/>
      <dgm:t>
        <a:bodyPr/>
        <a:lstStyle/>
        <a:p>
          <a:endParaRPr lang="tr-TR" sz="1200"/>
        </a:p>
      </dgm:t>
    </dgm:pt>
    <dgm:pt modelId="{7888A811-1411-40EC-9053-F47C182D25C6}">
      <dgm:prSet custT="1"/>
      <dgm:spPr>
        <a:solidFill>
          <a:srgbClr val="22366B"/>
        </a:solidFill>
      </dgm:spPr>
      <dgm:t>
        <a:bodyPr/>
        <a:lstStyle/>
        <a:p>
          <a:r>
            <a:rPr lang="tr-TR" sz="1200" dirty="0" smtClean="0"/>
            <a:t>ELEKTRİKLİ ARAÇ</a:t>
          </a:r>
          <a:endParaRPr lang="tr-TR" sz="1200" dirty="0"/>
        </a:p>
      </dgm:t>
    </dgm:pt>
    <dgm:pt modelId="{A570BEC0-51CF-4001-95D2-7798FA0D3DA3}" type="parTrans" cxnId="{118DD4A0-6F8E-44AE-9897-152F38F56AD6}">
      <dgm:prSet/>
      <dgm:spPr/>
      <dgm:t>
        <a:bodyPr/>
        <a:lstStyle/>
        <a:p>
          <a:endParaRPr lang="tr-TR" sz="1200"/>
        </a:p>
      </dgm:t>
    </dgm:pt>
    <dgm:pt modelId="{969ED718-F0D9-4C9B-A2E3-8FFEFB7D0F00}" type="sibTrans" cxnId="{118DD4A0-6F8E-44AE-9897-152F38F56AD6}">
      <dgm:prSet/>
      <dgm:spPr/>
      <dgm:t>
        <a:bodyPr/>
        <a:lstStyle/>
        <a:p>
          <a:endParaRPr lang="tr-TR" sz="1200"/>
        </a:p>
      </dgm:t>
    </dgm:pt>
    <dgm:pt modelId="{7D8F9713-8E35-4FE6-9728-A5857F21F94F}">
      <dgm:prSet custT="1"/>
      <dgm:spPr>
        <a:solidFill>
          <a:srgbClr val="01ACC0"/>
        </a:solidFill>
        <a:effectLst>
          <a:outerShdw blurRad="40000" dist="23000" dir="5400000" rotWithShape="0">
            <a:schemeClr val="bg1">
              <a:alpha val="35000"/>
            </a:schemeClr>
          </a:outerShdw>
        </a:effectLst>
      </dgm:spPr>
      <dgm:t>
        <a:bodyPr anchor="ctr"/>
        <a:lstStyle/>
        <a:p>
          <a:pPr algn="ctr"/>
          <a:r>
            <a:rPr lang="tr-TR" sz="1200" dirty="0" smtClean="0"/>
            <a:t>BİR IŞIK YAK</a:t>
          </a:r>
          <a:endParaRPr lang="tr-TR" sz="1200" dirty="0"/>
        </a:p>
      </dgm:t>
    </dgm:pt>
    <dgm:pt modelId="{BB49B74A-3C90-47D6-80E2-256B40CC31AD}" type="parTrans" cxnId="{D87E99F1-452A-439E-A78F-BCA2A00D308F}">
      <dgm:prSet/>
      <dgm:spPr/>
      <dgm:t>
        <a:bodyPr/>
        <a:lstStyle/>
        <a:p>
          <a:endParaRPr lang="tr-TR" sz="1200"/>
        </a:p>
      </dgm:t>
    </dgm:pt>
    <dgm:pt modelId="{E12A3AC0-92B1-44EB-AA40-B61B13E9910B}" type="sibTrans" cxnId="{D87E99F1-452A-439E-A78F-BCA2A00D308F}">
      <dgm:prSet/>
      <dgm:spPr/>
      <dgm:t>
        <a:bodyPr/>
        <a:lstStyle/>
        <a:p>
          <a:endParaRPr lang="tr-TR" sz="1200"/>
        </a:p>
      </dgm:t>
    </dgm:pt>
    <dgm:pt modelId="{638F44BF-B11B-4FD9-B74A-04636E26BA7D}">
      <dgm:prSet custT="1"/>
      <dgm:spPr>
        <a:solidFill>
          <a:srgbClr val="01ACC0"/>
        </a:solidFill>
        <a:effectLst>
          <a:outerShdw blurRad="40000" dist="23000" dir="5400000" rotWithShape="0">
            <a:schemeClr val="bg1">
              <a:alpha val="35000"/>
            </a:schemeClr>
          </a:outerShdw>
        </a:effectLst>
      </dgm:spPr>
      <dgm:t>
        <a:bodyPr anchor="ctr"/>
        <a:lstStyle/>
        <a:p>
          <a:pPr algn="l"/>
          <a:endParaRPr lang="tr-TR" sz="1200" dirty="0"/>
        </a:p>
      </dgm:t>
    </dgm:pt>
    <dgm:pt modelId="{7BF8C0F9-8728-44AD-9B63-D008BB828D8E}" type="parTrans" cxnId="{CEB71563-24C5-47E1-B5C1-598A98C88106}">
      <dgm:prSet/>
      <dgm:spPr/>
      <dgm:t>
        <a:bodyPr/>
        <a:lstStyle/>
        <a:p>
          <a:endParaRPr lang="tr-TR" sz="1200"/>
        </a:p>
      </dgm:t>
    </dgm:pt>
    <dgm:pt modelId="{44867050-63E4-439D-A86E-AE3E48D04EEB}" type="sibTrans" cxnId="{CEB71563-24C5-47E1-B5C1-598A98C88106}">
      <dgm:prSet/>
      <dgm:spPr/>
      <dgm:t>
        <a:bodyPr/>
        <a:lstStyle/>
        <a:p>
          <a:endParaRPr lang="tr-TR" sz="1200"/>
        </a:p>
      </dgm:t>
    </dgm:pt>
    <dgm:pt modelId="{6C8C5C6E-C2E5-41EA-A4AB-DDF80A457347}">
      <dgm:prSet custT="1"/>
      <dgm:spPr>
        <a:solidFill>
          <a:srgbClr val="22366B"/>
        </a:solidFill>
      </dgm:spPr>
      <dgm:t>
        <a:bodyPr/>
        <a:lstStyle/>
        <a:p>
          <a:r>
            <a:rPr lang="tr-TR" sz="1200" dirty="0" smtClean="0"/>
            <a:t>BESLENME</a:t>
          </a:r>
          <a:endParaRPr lang="tr-TR" sz="1200" dirty="0"/>
        </a:p>
      </dgm:t>
    </dgm:pt>
    <dgm:pt modelId="{A86F1470-EE34-4EF8-9903-6FF0FD71E5A6}" type="parTrans" cxnId="{AE1BA0E8-5405-4DF3-8379-F33DBBE78AF5}">
      <dgm:prSet/>
      <dgm:spPr/>
      <dgm:t>
        <a:bodyPr/>
        <a:lstStyle/>
        <a:p>
          <a:endParaRPr lang="tr-TR" sz="1200"/>
        </a:p>
      </dgm:t>
    </dgm:pt>
    <dgm:pt modelId="{9FFCF859-1A12-4ABC-8037-10EF4F44EB9B}" type="sibTrans" cxnId="{AE1BA0E8-5405-4DF3-8379-F33DBBE78AF5}">
      <dgm:prSet/>
      <dgm:spPr/>
      <dgm:t>
        <a:bodyPr/>
        <a:lstStyle/>
        <a:p>
          <a:endParaRPr lang="tr-TR" sz="1200"/>
        </a:p>
      </dgm:t>
    </dgm:pt>
    <dgm:pt modelId="{7F869A82-3713-4CA4-B2BC-A745BC73A7D0}">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ÇATI</a:t>
          </a:r>
          <a:endParaRPr lang="tr-TR" sz="1200" dirty="0"/>
        </a:p>
      </dgm:t>
    </dgm:pt>
    <dgm:pt modelId="{1417559A-D281-4098-AF62-2D2E8F666CC0}" type="parTrans" cxnId="{0387C011-AF0C-4B99-A62B-FEF8DFDEEA3D}">
      <dgm:prSet/>
      <dgm:spPr/>
      <dgm:t>
        <a:bodyPr/>
        <a:lstStyle/>
        <a:p>
          <a:endParaRPr lang="tr-TR" sz="1200"/>
        </a:p>
      </dgm:t>
    </dgm:pt>
    <dgm:pt modelId="{ADBC5D60-3C38-4D9E-AD5E-FA05B138D004}" type="sibTrans" cxnId="{0387C011-AF0C-4B99-A62B-FEF8DFDEEA3D}">
      <dgm:prSet/>
      <dgm:spPr/>
      <dgm:t>
        <a:bodyPr/>
        <a:lstStyle/>
        <a:p>
          <a:endParaRPr lang="tr-TR" sz="1200"/>
        </a:p>
      </dgm:t>
    </dgm:pt>
    <dgm:pt modelId="{668622FA-0F0C-4A93-BB1B-E06A5978FC45}">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ÇALIŞMA EKONOMİSİ</a:t>
          </a:r>
          <a:endParaRPr lang="tr-TR" sz="1200" dirty="0"/>
        </a:p>
      </dgm:t>
    </dgm:pt>
    <dgm:pt modelId="{AC4C6E4F-5C5D-493A-AA97-9F568CE708C9}" type="parTrans" cxnId="{813C5E29-D248-4BB9-A525-3C10A9749BF7}">
      <dgm:prSet/>
      <dgm:spPr/>
      <dgm:t>
        <a:bodyPr/>
        <a:lstStyle/>
        <a:p>
          <a:endParaRPr lang="tr-TR" sz="1200"/>
        </a:p>
      </dgm:t>
    </dgm:pt>
    <dgm:pt modelId="{553573E9-576F-4AEE-8B7A-D8B859A6DF05}" type="sibTrans" cxnId="{813C5E29-D248-4BB9-A525-3C10A9749BF7}">
      <dgm:prSet/>
      <dgm:spPr/>
      <dgm:t>
        <a:bodyPr/>
        <a:lstStyle/>
        <a:p>
          <a:endParaRPr lang="tr-TR" sz="1200"/>
        </a:p>
      </dgm:t>
    </dgm:pt>
    <dgm:pt modelId="{8FDF9342-87AE-4451-AB0D-92AE2BE8895E}">
      <dgm:prSet custT="1"/>
      <dgm:spPr>
        <a:solidFill>
          <a:srgbClr val="22366B"/>
        </a:solidFill>
      </dgm:spPr>
      <dgm:t>
        <a:bodyPr/>
        <a:lstStyle/>
        <a:p>
          <a:r>
            <a:rPr lang="tr-TR" sz="1200" dirty="0" smtClean="0"/>
            <a:t>DOĞAL YAŞAMI KORUMA</a:t>
          </a:r>
          <a:endParaRPr lang="tr-TR" sz="1200" dirty="0"/>
        </a:p>
      </dgm:t>
    </dgm:pt>
    <dgm:pt modelId="{1403B422-3AE8-4A1C-B66C-E0792B442927}" type="parTrans" cxnId="{6AF683A8-C51E-4230-9A90-840038E86345}">
      <dgm:prSet/>
      <dgm:spPr/>
      <dgm:t>
        <a:bodyPr/>
        <a:lstStyle/>
        <a:p>
          <a:endParaRPr lang="tr-TR" sz="1200"/>
        </a:p>
      </dgm:t>
    </dgm:pt>
    <dgm:pt modelId="{A321B3A0-A311-47F4-9EF2-4E82707FCBF1}" type="sibTrans" cxnId="{6AF683A8-C51E-4230-9A90-840038E86345}">
      <dgm:prSet/>
      <dgm:spPr/>
      <dgm:t>
        <a:bodyPr/>
        <a:lstStyle/>
        <a:p>
          <a:endParaRPr lang="tr-TR" sz="1200"/>
        </a:p>
      </dgm:t>
    </dgm:pt>
    <dgm:pt modelId="{4CCB10B1-1165-4F62-A769-450C324CB7F7}">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DANS</a:t>
          </a:r>
          <a:endParaRPr lang="tr-TR" sz="1200" dirty="0"/>
        </a:p>
      </dgm:t>
    </dgm:pt>
    <dgm:pt modelId="{544E44C4-3E8B-44BB-B2BF-6EC4C643E8AB}" type="parTrans" cxnId="{B91CC7C2-CFA3-4242-A0B4-FCE95F29B83C}">
      <dgm:prSet/>
      <dgm:spPr/>
      <dgm:t>
        <a:bodyPr/>
        <a:lstStyle/>
        <a:p>
          <a:endParaRPr lang="tr-TR" sz="1200"/>
        </a:p>
      </dgm:t>
    </dgm:pt>
    <dgm:pt modelId="{B40E22ED-FD9B-4F53-BE75-C7E6733B29EC}" type="sibTrans" cxnId="{B91CC7C2-CFA3-4242-A0B4-FCE95F29B83C}">
      <dgm:prSet/>
      <dgm:spPr/>
      <dgm:t>
        <a:bodyPr/>
        <a:lstStyle/>
        <a:p>
          <a:endParaRPr lang="tr-TR" sz="1200"/>
        </a:p>
      </dgm:t>
    </dgm:pt>
    <dgm:pt modelId="{CF2A560A-5A63-4470-911A-4940D80EBCA8}">
      <dgm:prSet custT="1"/>
      <dgm:spPr>
        <a:solidFill>
          <a:srgbClr val="22366B"/>
        </a:solidFill>
      </dgm:spPr>
      <dgm:t>
        <a:bodyPr/>
        <a:lstStyle/>
        <a:p>
          <a:r>
            <a:rPr lang="tr-TR" sz="1200" dirty="0" smtClean="0"/>
            <a:t>DOĞA SPORLARI VE DAĞCILIK</a:t>
          </a:r>
          <a:endParaRPr lang="tr-TR" sz="1200" dirty="0"/>
        </a:p>
      </dgm:t>
    </dgm:pt>
    <dgm:pt modelId="{5F7887D4-7C4F-47DB-B6A9-C304D9B51C29}" type="parTrans" cxnId="{71960F96-CEA1-4424-99BF-DC3C023D5E1F}">
      <dgm:prSet/>
      <dgm:spPr/>
      <dgm:t>
        <a:bodyPr/>
        <a:lstStyle/>
        <a:p>
          <a:endParaRPr lang="tr-TR" sz="1200"/>
        </a:p>
      </dgm:t>
    </dgm:pt>
    <dgm:pt modelId="{98DE0328-C807-4E7F-A080-534EF085D4C4}" type="sibTrans" cxnId="{71960F96-CEA1-4424-99BF-DC3C023D5E1F}">
      <dgm:prSet/>
      <dgm:spPr/>
      <dgm:t>
        <a:bodyPr/>
        <a:lstStyle/>
        <a:p>
          <a:endParaRPr lang="tr-TR" sz="1200"/>
        </a:p>
      </dgm:t>
    </dgm:pt>
    <dgm:pt modelId="{910830C7-C9BF-4C4E-9200-FE2245550A33}">
      <dgm:prSet custT="1"/>
      <dgm:spPr>
        <a:solidFill>
          <a:srgbClr val="22366B"/>
        </a:solidFill>
      </dgm:spPr>
      <dgm:t>
        <a:bodyPr/>
        <a:lstStyle/>
        <a:p>
          <a:r>
            <a:rPr lang="tr-TR" sz="1200" dirty="0" smtClean="0"/>
            <a:t>EŞLİ DANS</a:t>
          </a:r>
          <a:endParaRPr lang="tr-TR" sz="1200" dirty="0"/>
        </a:p>
      </dgm:t>
    </dgm:pt>
    <dgm:pt modelId="{D37F8E31-2C7E-4B28-9B62-B57C247E31D2}" type="parTrans" cxnId="{B3D6FA68-B173-4504-BA0D-2D70E4685987}">
      <dgm:prSet/>
      <dgm:spPr/>
      <dgm:t>
        <a:bodyPr/>
        <a:lstStyle/>
        <a:p>
          <a:endParaRPr lang="tr-TR" sz="1200"/>
        </a:p>
      </dgm:t>
    </dgm:pt>
    <dgm:pt modelId="{28F236AB-6B65-4145-96D2-1B1497C8B08F}" type="sibTrans" cxnId="{B3D6FA68-B173-4504-BA0D-2D70E4685987}">
      <dgm:prSet/>
      <dgm:spPr/>
      <dgm:t>
        <a:bodyPr/>
        <a:lstStyle/>
        <a:p>
          <a:endParaRPr lang="tr-TR" sz="1200"/>
        </a:p>
      </dgm:t>
    </dgm:pt>
    <dgm:pt modelId="{840A7F7A-15A3-481D-9598-13F8FB8F6B81}">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GENÇ YEŞİLAY</a:t>
          </a:r>
          <a:endParaRPr lang="tr-TR" sz="1200" dirty="0"/>
        </a:p>
      </dgm:t>
    </dgm:pt>
    <dgm:pt modelId="{FFFD3DDF-62E1-478C-A2BD-E14B0B449752}" type="parTrans" cxnId="{BD3DE4C7-EE32-496F-A61E-4A428E8B6B8A}">
      <dgm:prSet/>
      <dgm:spPr/>
      <dgm:t>
        <a:bodyPr/>
        <a:lstStyle/>
        <a:p>
          <a:endParaRPr lang="tr-TR" sz="1200"/>
        </a:p>
      </dgm:t>
    </dgm:pt>
    <dgm:pt modelId="{CC901A40-9A28-4840-A964-CC76A3E70885}" type="sibTrans" cxnId="{BD3DE4C7-EE32-496F-A61E-4A428E8B6B8A}">
      <dgm:prSet/>
      <dgm:spPr/>
      <dgm:t>
        <a:bodyPr/>
        <a:lstStyle/>
        <a:p>
          <a:endParaRPr lang="tr-TR" sz="1200"/>
        </a:p>
      </dgm:t>
    </dgm:pt>
    <dgm:pt modelId="{32686B30-8C4F-493D-BFC3-A64C29A4482A}">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GENÇ TEMA</a:t>
          </a:r>
          <a:endParaRPr lang="tr-TR" sz="1200" dirty="0"/>
        </a:p>
      </dgm:t>
    </dgm:pt>
    <dgm:pt modelId="{17874700-A2CA-4B7D-9BD0-9049317C6185}" type="parTrans" cxnId="{C2261090-E1F5-4D64-8819-0141681B97F6}">
      <dgm:prSet/>
      <dgm:spPr/>
      <dgm:t>
        <a:bodyPr/>
        <a:lstStyle/>
        <a:p>
          <a:endParaRPr lang="tr-TR" sz="1200"/>
        </a:p>
      </dgm:t>
    </dgm:pt>
    <dgm:pt modelId="{34B38D46-D674-48FF-917B-FE4DBC3FD71E}" type="sibTrans" cxnId="{C2261090-E1F5-4D64-8819-0141681B97F6}">
      <dgm:prSet/>
      <dgm:spPr/>
      <dgm:t>
        <a:bodyPr/>
        <a:lstStyle/>
        <a:p>
          <a:endParaRPr lang="tr-TR" sz="1200"/>
        </a:p>
      </dgm:t>
    </dgm:pt>
    <dgm:pt modelId="{946F1D35-56B1-4C1C-933C-2B4CD5BE2C1E}">
      <dgm:prSet custT="1"/>
      <dgm:spPr>
        <a:solidFill>
          <a:srgbClr val="22366B"/>
        </a:solidFill>
      </dgm:spPr>
      <dgm:t>
        <a:bodyPr/>
        <a:lstStyle/>
        <a:p>
          <a:r>
            <a:rPr lang="tr-TR" sz="1200" dirty="0" smtClean="0"/>
            <a:t>AVRUPA</a:t>
          </a:r>
        </a:p>
        <a:p>
          <a:r>
            <a:rPr lang="tr-TR" sz="1200" dirty="0" smtClean="0"/>
            <a:t>BİRLİĞİ</a:t>
          </a:r>
          <a:endParaRPr lang="tr-TR" sz="1200" dirty="0"/>
        </a:p>
      </dgm:t>
    </dgm:pt>
    <dgm:pt modelId="{492A87B9-1EE9-44C3-9F88-53B1968548F3}" type="parTrans" cxnId="{A5B3E49B-AEB3-41F1-A0DD-F8B6F3DB93E3}">
      <dgm:prSet/>
      <dgm:spPr/>
      <dgm:t>
        <a:bodyPr/>
        <a:lstStyle/>
        <a:p>
          <a:endParaRPr lang="tr-TR" sz="1200"/>
        </a:p>
      </dgm:t>
    </dgm:pt>
    <dgm:pt modelId="{A6E357C0-5AED-4212-9AFE-EDCA963AE509}" type="sibTrans" cxnId="{A5B3E49B-AEB3-41F1-A0DD-F8B6F3DB93E3}">
      <dgm:prSet/>
      <dgm:spPr/>
      <dgm:t>
        <a:bodyPr/>
        <a:lstStyle/>
        <a:p>
          <a:endParaRPr lang="tr-TR" sz="1200"/>
        </a:p>
      </dgm:t>
    </dgm:pt>
    <dgm:pt modelId="{14085BBB-A82C-4828-9CB8-8EADF468C62A}">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GENÇ KIZILAY</a:t>
          </a:r>
          <a:endParaRPr lang="tr-TR" sz="1200" dirty="0"/>
        </a:p>
      </dgm:t>
    </dgm:pt>
    <dgm:pt modelId="{C943F091-7097-4DC2-A94A-7946D1E68C31}" type="parTrans" cxnId="{8C120549-9293-4E7F-9C04-BF4656EFB63B}">
      <dgm:prSet/>
      <dgm:spPr/>
      <dgm:t>
        <a:bodyPr/>
        <a:lstStyle/>
        <a:p>
          <a:endParaRPr lang="tr-TR" sz="1200"/>
        </a:p>
      </dgm:t>
    </dgm:pt>
    <dgm:pt modelId="{68E1EDC7-DB5E-4D4F-8401-42CDB0397226}" type="sibTrans" cxnId="{8C120549-9293-4E7F-9C04-BF4656EFB63B}">
      <dgm:prSet/>
      <dgm:spPr/>
      <dgm:t>
        <a:bodyPr/>
        <a:lstStyle/>
        <a:p>
          <a:endParaRPr lang="tr-TR" sz="1200"/>
        </a:p>
      </dgm:t>
    </dgm:pt>
    <dgm:pt modelId="{36E3FC19-1BF2-474E-BBDC-70C47B298C5D}">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GIDA</a:t>
          </a:r>
          <a:endParaRPr lang="tr-TR" sz="1200" dirty="0"/>
        </a:p>
      </dgm:t>
    </dgm:pt>
    <dgm:pt modelId="{A68ADD96-BF4D-45F3-8063-B3809826371F}" type="parTrans" cxnId="{1F22BC3A-078C-4A83-A613-D45173414993}">
      <dgm:prSet/>
      <dgm:spPr/>
      <dgm:t>
        <a:bodyPr/>
        <a:lstStyle/>
        <a:p>
          <a:endParaRPr lang="tr-TR" sz="1200"/>
        </a:p>
      </dgm:t>
    </dgm:pt>
    <dgm:pt modelId="{B75A76B5-E017-4D5A-BE9C-76A0E4DE7A85}" type="sibTrans" cxnId="{1F22BC3A-078C-4A83-A613-D45173414993}">
      <dgm:prSet/>
      <dgm:spPr/>
      <dgm:t>
        <a:bodyPr/>
        <a:lstStyle/>
        <a:p>
          <a:endParaRPr lang="tr-TR" sz="1200"/>
        </a:p>
      </dgm:t>
    </dgm:pt>
    <dgm:pt modelId="{5951089F-4691-4813-A774-FF58F6FEB349}">
      <dgm:prSet custT="1"/>
      <dgm:spPr>
        <a:solidFill>
          <a:srgbClr val="22366B"/>
        </a:solidFill>
      </dgm:spPr>
      <dgm:t>
        <a:bodyPr/>
        <a:lstStyle/>
        <a:p>
          <a:r>
            <a:rPr lang="tr-TR" sz="1200" dirty="0" smtClean="0"/>
            <a:t>FOTOĞRAFÇILIK</a:t>
          </a:r>
          <a:endParaRPr lang="tr-TR" sz="1200" dirty="0"/>
        </a:p>
      </dgm:t>
    </dgm:pt>
    <dgm:pt modelId="{C390E1E6-8B2E-469B-B6F1-09C4CC8EA271}" type="parTrans" cxnId="{79E59343-4F28-4B19-ADE4-63E736B31D94}">
      <dgm:prSet/>
      <dgm:spPr/>
      <dgm:t>
        <a:bodyPr/>
        <a:lstStyle/>
        <a:p>
          <a:endParaRPr lang="tr-TR" sz="1200"/>
        </a:p>
      </dgm:t>
    </dgm:pt>
    <dgm:pt modelId="{1EDCBCB6-5ECE-442C-99B1-5A6B4D18AF9A}" type="sibTrans" cxnId="{79E59343-4F28-4B19-ADE4-63E736B31D94}">
      <dgm:prSet/>
      <dgm:spPr/>
      <dgm:t>
        <a:bodyPr/>
        <a:lstStyle/>
        <a:p>
          <a:endParaRPr lang="tr-TR" sz="1200"/>
        </a:p>
      </dgm:t>
    </dgm:pt>
    <dgm:pt modelId="{2555144B-A63F-4E41-A0FA-2506B53B49D0}">
      <dgm:prSet custT="1"/>
      <dgm:spPr>
        <a:solidFill>
          <a:srgbClr val="22366B"/>
        </a:solidFill>
      </dgm:spPr>
      <dgm:t>
        <a:bodyPr/>
        <a:lstStyle/>
        <a:p>
          <a:r>
            <a:rPr lang="tr-TR" sz="1200" dirty="0" smtClean="0"/>
            <a:t>İKTİSAT</a:t>
          </a:r>
          <a:endParaRPr lang="tr-TR" sz="1200" dirty="0"/>
        </a:p>
      </dgm:t>
    </dgm:pt>
    <dgm:pt modelId="{40D8CB90-4E5A-4915-94A6-F0363BE13010}" type="parTrans" cxnId="{A34DD296-97B8-4177-A19F-5BC8287E8E86}">
      <dgm:prSet/>
      <dgm:spPr/>
      <dgm:t>
        <a:bodyPr/>
        <a:lstStyle/>
        <a:p>
          <a:endParaRPr lang="tr-TR" sz="1200"/>
        </a:p>
      </dgm:t>
    </dgm:pt>
    <dgm:pt modelId="{4746EC46-5068-4698-9D46-EF0254BCDF19}" type="sibTrans" cxnId="{A34DD296-97B8-4177-A19F-5BC8287E8E86}">
      <dgm:prSet/>
      <dgm:spPr/>
      <dgm:t>
        <a:bodyPr/>
        <a:lstStyle/>
        <a:p>
          <a:endParaRPr lang="tr-TR" sz="1200"/>
        </a:p>
      </dgm:t>
    </dgm:pt>
    <dgm:pt modelId="{D208C0BA-1D0C-4B38-97FE-155D8AEBE072}">
      <dgm:prSet custT="1"/>
      <dgm:spPr>
        <a:solidFill>
          <a:srgbClr val="22366B"/>
        </a:solidFill>
      </dgm:spPr>
      <dgm:t>
        <a:bodyPr/>
        <a:lstStyle/>
        <a:p>
          <a:r>
            <a:rPr lang="tr-TR" sz="1200" dirty="0" smtClean="0"/>
            <a:t>KÜRESEL SİYASET</a:t>
          </a:r>
          <a:endParaRPr lang="tr-TR" sz="1200" dirty="0"/>
        </a:p>
      </dgm:t>
    </dgm:pt>
    <dgm:pt modelId="{56762749-8C3D-49C6-9163-67D0612D293C}" type="parTrans" cxnId="{F0082238-467B-4A26-AC79-904A21A5C979}">
      <dgm:prSet/>
      <dgm:spPr/>
      <dgm:t>
        <a:bodyPr/>
        <a:lstStyle/>
        <a:p>
          <a:endParaRPr lang="tr-TR" sz="1200"/>
        </a:p>
      </dgm:t>
    </dgm:pt>
    <dgm:pt modelId="{1662BF03-2EB5-4808-85D0-C33B737297BD}" type="sibTrans" cxnId="{F0082238-467B-4A26-AC79-904A21A5C979}">
      <dgm:prSet/>
      <dgm:spPr/>
      <dgm:t>
        <a:bodyPr/>
        <a:lstStyle/>
        <a:p>
          <a:endParaRPr lang="tr-TR" sz="1200"/>
        </a:p>
      </dgm:t>
    </dgm:pt>
    <dgm:pt modelId="{2EB82FDB-9E12-46F6-B086-30C1CE796799}">
      <dgm:prSet custT="1"/>
      <dgm:spPr>
        <a:solidFill>
          <a:srgbClr val="22366B"/>
        </a:solidFill>
      </dgm:spPr>
      <dgm:t>
        <a:bodyPr/>
        <a:lstStyle/>
        <a:p>
          <a:r>
            <a:rPr lang="tr-TR" sz="1200" dirty="0" smtClean="0"/>
            <a:t>KİŞİSEL VERİLERİ KORUMA</a:t>
          </a:r>
          <a:endParaRPr lang="tr-TR" sz="1200" dirty="0"/>
        </a:p>
      </dgm:t>
    </dgm:pt>
    <dgm:pt modelId="{4289ABCB-94EA-4B96-9860-1064E5176699}" type="parTrans" cxnId="{B327D5E6-CCB6-4459-A006-CF304CF375C2}">
      <dgm:prSet/>
      <dgm:spPr/>
      <dgm:t>
        <a:bodyPr/>
        <a:lstStyle/>
        <a:p>
          <a:endParaRPr lang="tr-TR" sz="1200"/>
        </a:p>
      </dgm:t>
    </dgm:pt>
    <dgm:pt modelId="{39724723-8801-4B32-94C1-E7323A3E5D90}" type="sibTrans" cxnId="{B327D5E6-CCB6-4459-A006-CF304CF375C2}">
      <dgm:prSet/>
      <dgm:spPr/>
      <dgm:t>
        <a:bodyPr/>
        <a:lstStyle/>
        <a:p>
          <a:endParaRPr lang="tr-TR" sz="1200"/>
        </a:p>
      </dgm:t>
    </dgm:pt>
    <dgm:pt modelId="{2C1A4989-F261-4FA8-9BC5-8161D9926EE7}">
      <dgm:prSet custT="1"/>
      <dgm:spPr>
        <a:solidFill>
          <a:srgbClr val="22366B"/>
        </a:solidFill>
      </dgm:spPr>
      <dgm:t>
        <a:bodyPr/>
        <a:lstStyle/>
        <a:p>
          <a:r>
            <a:rPr lang="tr-TR" sz="1200" dirty="0" smtClean="0"/>
            <a:t>KAMPÜS RADYO VE TELEVİZYON</a:t>
          </a:r>
          <a:endParaRPr lang="tr-TR" sz="1200" dirty="0"/>
        </a:p>
      </dgm:t>
    </dgm:pt>
    <dgm:pt modelId="{5379D486-C5CE-41C8-AAF1-26A0265D53F9}" type="parTrans" cxnId="{563826F1-8B1F-4575-B315-FB2AD6696488}">
      <dgm:prSet/>
      <dgm:spPr/>
      <dgm:t>
        <a:bodyPr/>
        <a:lstStyle/>
        <a:p>
          <a:endParaRPr lang="tr-TR" sz="1200"/>
        </a:p>
      </dgm:t>
    </dgm:pt>
    <dgm:pt modelId="{B78C28E1-2573-494B-A8CD-4B288B5E7F39}" type="sibTrans" cxnId="{563826F1-8B1F-4575-B315-FB2AD6696488}">
      <dgm:prSet/>
      <dgm:spPr/>
      <dgm:t>
        <a:bodyPr/>
        <a:lstStyle/>
        <a:p>
          <a:endParaRPr lang="tr-TR" sz="1200"/>
        </a:p>
      </dgm:t>
    </dgm:pt>
    <dgm:pt modelId="{01D61493-6B15-4915-B0D2-03C21C3BA9EC}" type="pres">
      <dgm:prSet presAssocID="{32A6749C-2C8A-4F2D-927E-816D05F298C2}" presName="diagram" presStyleCnt="0">
        <dgm:presLayoutVars>
          <dgm:dir/>
          <dgm:resizeHandles val="exact"/>
        </dgm:presLayoutVars>
      </dgm:prSet>
      <dgm:spPr/>
      <dgm:t>
        <a:bodyPr/>
        <a:lstStyle/>
        <a:p>
          <a:endParaRPr lang="tr-TR"/>
        </a:p>
      </dgm:t>
    </dgm:pt>
    <dgm:pt modelId="{EF328F59-348E-4F0B-83A1-BDE6D9F5A2DB}" type="pres">
      <dgm:prSet presAssocID="{AD90D995-4714-4D4C-8396-1023535E2306}" presName="node" presStyleLbl="node1" presStyleIdx="0" presStyleCnt="25">
        <dgm:presLayoutVars>
          <dgm:bulletEnabled val="1"/>
        </dgm:presLayoutVars>
      </dgm:prSet>
      <dgm:spPr>
        <a:prstGeom prst="snip2SameRect">
          <a:avLst/>
        </a:prstGeom>
      </dgm:spPr>
      <dgm:t>
        <a:bodyPr/>
        <a:lstStyle/>
        <a:p>
          <a:endParaRPr lang="tr-TR"/>
        </a:p>
      </dgm:t>
    </dgm:pt>
    <dgm:pt modelId="{78E4CBD8-495D-48CE-8E14-307F1B397599}" type="pres">
      <dgm:prSet presAssocID="{225D6946-0D2D-407E-8FC0-DBCBD12AB928}" presName="sibTrans" presStyleCnt="0"/>
      <dgm:spPr/>
    </dgm:pt>
    <dgm:pt modelId="{DC5C237A-9D90-480C-87AD-B984FC72D42B}" type="pres">
      <dgm:prSet presAssocID="{D9CB3073-D35E-447B-A2E8-8C46C6338BA5}" presName="node" presStyleLbl="node1" presStyleIdx="1" presStyleCnt="25">
        <dgm:presLayoutVars>
          <dgm:bulletEnabled val="1"/>
        </dgm:presLayoutVars>
      </dgm:prSet>
      <dgm:spPr>
        <a:prstGeom prst="snip2SameRect">
          <a:avLst/>
        </a:prstGeom>
      </dgm:spPr>
      <dgm:t>
        <a:bodyPr/>
        <a:lstStyle/>
        <a:p>
          <a:endParaRPr lang="tr-TR"/>
        </a:p>
      </dgm:t>
    </dgm:pt>
    <dgm:pt modelId="{9DA7B0E6-8F66-45C2-B7D8-02D527CF66C0}" type="pres">
      <dgm:prSet presAssocID="{42587DCF-5D65-4279-B3E4-47E9E989A179}" presName="sibTrans" presStyleCnt="0"/>
      <dgm:spPr/>
    </dgm:pt>
    <dgm:pt modelId="{7857F07C-C148-48D8-9F62-FA31C721BF99}" type="pres">
      <dgm:prSet presAssocID="{946F1D35-56B1-4C1C-933C-2B4CD5BE2C1E}" presName="node" presStyleLbl="node1" presStyleIdx="2" presStyleCnt="25">
        <dgm:presLayoutVars>
          <dgm:bulletEnabled val="1"/>
        </dgm:presLayoutVars>
      </dgm:prSet>
      <dgm:spPr>
        <a:prstGeom prst="snip2SameRect">
          <a:avLst/>
        </a:prstGeom>
      </dgm:spPr>
      <dgm:t>
        <a:bodyPr/>
        <a:lstStyle/>
        <a:p>
          <a:endParaRPr lang="tr-TR"/>
        </a:p>
      </dgm:t>
    </dgm:pt>
    <dgm:pt modelId="{6E6DB60E-F95D-4DCC-B7E2-0D1115875CB7}" type="pres">
      <dgm:prSet presAssocID="{A6E357C0-5AED-4212-9AFE-EDCA963AE509}" presName="sibTrans" presStyleCnt="0"/>
      <dgm:spPr/>
    </dgm:pt>
    <dgm:pt modelId="{F6A8BFA9-8790-4F39-9A4F-32D66710FAE5}" type="pres">
      <dgm:prSet presAssocID="{6C8C5C6E-C2E5-41EA-A4AB-DDF80A457347}" presName="node" presStyleLbl="node1" presStyleIdx="3" presStyleCnt="25">
        <dgm:presLayoutVars>
          <dgm:bulletEnabled val="1"/>
        </dgm:presLayoutVars>
      </dgm:prSet>
      <dgm:spPr>
        <a:prstGeom prst="snip2SameRect">
          <a:avLst/>
        </a:prstGeom>
      </dgm:spPr>
      <dgm:t>
        <a:bodyPr/>
        <a:lstStyle/>
        <a:p>
          <a:endParaRPr lang="tr-TR"/>
        </a:p>
      </dgm:t>
    </dgm:pt>
    <dgm:pt modelId="{0C52C002-8A42-4180-8196-740F93298C8E}" type="pres">
      <dgm:prSet presAssocID="{9FFCF859-1A12-4ABC-8037-10EF4F44EB9B}" presName="sibTrans" presStyleCnt="0"/>
      <dgm:spPr/>
    </dgm:pt>
    <dgm:pt modelId="{2AFF11AF-FE91-4427-B339-61BAFC402832}" type="pres">
      <dgm:prSet presAssocID="{0EF2A5B4-DB06-45DF-88A0-DBEFC8CD0A83}" presName="node" presStyleLbl="node1" presStyleIdx="4" presStyleCnt="25">
        <dgm:presLayoutVars>
          <dgm:bulletEnabled val="1"/>
        </dgm:presLayoutVars>
      </dgm:prSet>
      <dgm:spPr>
        <a:prstGeom prst="snip2SameRect">
          <a:avLst/>
        </a:prstGeom>
      </dgm:spPr>
      <dgm:t>
        <a:bodyPr/>
        <a:lstStyle/>
        <a:p>
          <a:endParaRPr lang="tr-TR"/>
        </a:p>
      </dgm:t>
    </dgm:pt>
    <dgm:pt modelId="{981BCFF3-08CB-4153-9DCC-0F81848F6150}" type="pres">
      <dgm:prSet presAssocID="{956E7406-3675-472D-9FA7-2B2B4E20C581}" presName="sibTrans" presStyleCnt="0"/>
      <dgm:spPr/>
    </dgm:pt>
    <dgm:pt modelId="{5A29E123-61E8-408E-B289-2DDFD971D33F}" type="pres">
      <dgm:prSet presAssocID="{7D8F9713-8E35-4FE6-9728-A5857F21F94F}" presName="node" presStyleLbl="node1" presStyleIdx="5" presStyleCnt="25">
        <dgm:presLayoutVars>
          <dgm:bulletEnabled val="1"/>
        </dgm:presLayoutVars>
      </dgm:prSet>
      <dgm:spPr>
        <a:prstGeom prst="snip2SameRect">
          <a:avLst/>
        </a:prstGeom>
      </dgm:spPr>
      <dgm:t>
        <a:bodyPr/>
        <a:lstStyle/>
        <a:p>
          <a:endParaRPr lang="tr-TR"/>
        </a:p>
      </dgm:t>
    </dgm:pt>
    <dgm:pt modelId="{EB0319DB-F65E-41F2-86FF-89C32A66BF89}" type="pres">
      <dgm:prSet presAssocID="{E12A3AC0-92B1-44EB-AA40-B61B13E9910B}" presName="sibTrans" presStyleCnt="0"/>
      <dgm:spPr/>
    </dgm:pt>
    <dgm:pt modelId="{D5A997C0-8352-473F-B88C-C24A8D32B659}" type="pres">
      <dgm:prSet presAssocID="{668622FA-0F0C-4A93-BB1B-E06A5978FC45}" presName="node" presStyleLbl="node1" presStyleIdx="6" presStyleCnt="25">
        <dgm:presLayoutVars>
          <dgm:bulletEnabled val="1"/>
        </dgm:presLayoutVars>
      </dgm:prSet>
      <dgm:spPr>
        <a:prstGeom prst="snip2SameRect">
          <a:avLst/>
        </a:prstGeom>
      </dgm:spPr>
      <dgm:t>
        <a:bodyPr/>
        <a:lstStyle/>
        <a:p>
          <a:endParaRPr lang="tr-TR"/>
        </a:p>
      </dgm:t>
    </dgm:pt>
    <dgm:pt modelId="{D346E362-A79F-4BB3-B579-FC3B0033E3AE}" type="pres">
      <dgm:prSet presAssocID="{553573E9-576F-4AEE-8B7A-D8B859A6DF05}" presName="sibTrans" presStyleCnt="0"/>
      <dgm:spPr/>
    </dgm:pt>
    <dgm:pt modelId="{0B2372D0-CF0D-4D06-8FED-071C46599C2B}" type="pres">
      <dgm:prSet presAssocID="{7F869A82-3713-4CA4-B2BC-A745BC73A7D0}" presName="node" presStyleLbl="node1" presStyleIdx="7" presStyleCnt="25">
        <dgm:presLayoutVars>
          <dgm:bulletEnabled val="1"/>
        </dgm:presLayoutVars>
      </dgm:prSet>
      <dgm:spPr>
        <a:prstGeom prst="snip2SameRect">
          <a:avLst/>
        </a:prstGeom>
      </dgm:spPr>
      <dgm:t>
        <a:bodyPr/>
        <a:lstStyle/>
        <a:p>
          <a:endParaRPr lang="tr-TR"/>
        </a:p>
      </dgm:t>
    </dgm:pt>
    <dgm:pt modelId="{A1EDBDAD-3C10-4C68-A1B5-A332E0DE8038}" type="pres">
      <dgm:prSet presAssocID="{ADBC5D60-3C38-4D9E-AD5E-FA05B138D004}" presName="sibTrans" presStyleCnt="0"/>
      <dgm:spPr/>
    </dgm:pt>
    <dgm:pt modelId="{36198944-2C90-4353-8AFD-3698A2D0B847}" type="pres">
      <dgm:prSet presAssocID="{23C83CFF-D3C8-4604-AF25-BA526F6B40B9}" presName="node" presStyleLbl="node1" presStyleIdx="8" presStyleCnt="25">
        <dgm:presLayoutVars>
          <dgm:bulletEnabled val="1"/>
        </dgm:presLayoutVars>
      </dgm:prSet>
      <dgm:spPr>
        <a:prstGeom prst="snip2SameRect">
          <a:avLst/>
        </a:prstGeom>
      </dgm:spPr>
      <dgm:t>
        <a:bodyPr/>
        <a:lstStyle/>
        <a:p>
          <a:endParaRPr lang="tr-TR"/>
        </a:p>
      </dgm:t>
    </dgm:pt>
    <dgm:pt modelId="{6D14F755-3FD4-44D3-969F-EA52D85D08DC}" type="pres">
      <dgm:prSet presAssocID="{748F573C-E597-4116-8503-170D6B6AC169}" presName="sibTrans" presStyleCnt="0"/>
      <dgm:spPr/>
    </dgm:pt>
    <dgm:pt modelId="{B7692C5B-07E6-4519-AF64-437C02E838C8}" type="pres">
      <dgm:prSet presAssocID="{4CCB10B1-1165-4F62-A769-450C324CB7F7}" presName="node" presStyleLbl="node1" presStyleIdx="9" presStyleCnt="25">
        <dgm:presLayoutVars>
          <dgm:bulletEnabled val="1"/>
        </dgm:presLayoutVars>
      </dgm:prSet>
      <dgm:spPr>
        <a:prstGeom prst="snip2SameRect">
          <a:avLst/>
        </a:prstGeom>
      </dgm:spPr>
      <dgm:t>
        <a:bodyPr/>
        <a:lstStyle/>
        <a:p>
          <a:endParaRPr lang="tr-TR"/>
        </a:p>
      </dgm:t>
    </dgm:pt>
    <dgm:pt modelId="{CE3E09FF-3120-4CF3-B315-3066A75DEF3F}" type="pres">
      <dgm:prSet presAssocID="{B40E22ED-FD9B-4F53-BE75-C7E6733B29EC}" presName="sibTrans" presStyleCnt="0"/>
      <dgm:spPr/>
    </dgm:pt>
    <dgm:pt modelId="{CA0F92A0-E9F6-47B4-A932-C402CCDACD89}" type="pres">
      <dgm:prSet presAssocID="{CF2A560A-5A63-4470-911A-4940D80EBCA8}" presName="node" presStyleLbl="node1" presStyleIdx="10" presStyleCnt="25">
        <dgm:presLayoutVars>
          <dgm:bulletEnabled val="1"/>
        </dgm:presLayoutVars>
      </dgm:prSet>
      <dgm:spPr>
        <a:prstGeom prst="snip2SameRect">
          <a:avLst/>
        </a:prstGeom>
      </dgm:spPr>
      <dgm:t>
        <a:bodyPr/>
        <a:lstStyle/>
        <a:p>
          <a:endParaRPr lang="tr-TR"/>
        </a:p>
      </dgm:t>
    </dgm:pt>
    <dgm:pt modelId="{9F8B53D3-E5AF-413D-A990-791F9C77281F}" type="pres">
      <dgm:prSet presAssocID="{98DE0328-C807-4E7F-A080-534EF085D4C4}" presName="sibTrans" presStyleCnt="0"/>
      <dgm:spPr/>
    </dgm:pt>
    <dgm:pt modelId="{3EB142FA-8D49-4030-92D6-5CE8E7DB2AD4}" type="pres">
      <dgm:prSet presAssocID="{8FDF9342-87AE-4451-AB0D-92AE2BE8895E}" presName="node" presStyleLbl="node1" presStyleIdx="11" presStyleCnt="25">
        <dgm:presLayoutVars>
          <dgm:bulletEnabled val="1"/>
        </dgm:presLayoutVars>
      </dgm:prSet>
      <dgm:spPr>
        <a:prstGeom prst="snip2SameRect">
          <a:avLst/>
        </a:prstGeom>
      </dgm:spPr>
      <dgm:t>
        <a:bodyPr/>
        <a:lstStyle/>
        <a:p>
          <a:endParaRPr lang="tr-TR"/>
        </a:p>
      </dgm:t>
    </dgm:pt>
    <dgm:pt modelId="{FBFB7349-5CC6-4251-ADC8-609AD03C9EA0}" type="pres">
      <dgm:prSet presAssocID="{A321B3A0-A311-47F4-9EF2-4E82707FCBF1}" presName="sibTrans" presStyleCnt="0"/>
      <dgm:spPr/>
    </dgm:pt>
    <dgm:pt modelId="{99074606-5F4E-432D-9320-F1966842F5FA}" type="pres">
      <dgm:prSet presAssocID="{7888A811-1411-40EC-9053-F47C182D25C6}" presName="node" presStyleLbl="node1" presStyleIdx="12" presStyleCnt="25">
        <dgm:presLayoutVars>
          <dgm:bulletEnabled val="1"/>
        </dgm:presLayoutVars>
      </dgm:prSet>
      <dgm:spPr>
        <a:prstGeom prst="snip2SameRect">
          <a:avLst/>
        </a:prstGeom>
      </dgm:spPr>
      <dgm:t>
        <a:bodyPr/>
        <a:lstStyle/>
        <a:p>
          <a:endParaRPr lang="tr-TR"/>
        </a:p>
      </dgm:t>
    </dgm:pt>
    <dgm:pt modelId="{AFF8F7CA-E360-4438-AFBD-29EFB60DD9B3}" type="pres">
      <dgm:prSet presAssocID="{969ED718-F0D9-4C9B-A2E3-8FFEFB7D0F00}" presName="sibTrans" presStyleCnt="0"/>
      <dgm:spPr/>
    </dgm:pt>
    <dgm:pt modelId="{D9C710D0-3A00-4926-BB15-4253B89AE86E}" type="pres">
      <dgm:prSet presAssocID="{910830C7-C9BF-4C4E-9200-FE2245550A33}" presName="node" presStyleLbl="node1" presStyleIdx="13" presStyleCnt="25">
        <dgm:presLayoutVars>
          <dgm:bulletEnabled val="1"/>
        </dgm:presLayoutVars>
      </dgm:prSet>
      <dgm:spPr>
        <a:prstGeom prst="snip2SameRect">
          <a:avLst/>
        </a:prstGeom>
      </dgm:spPr>
      <dgm:t>
        <a:bodyPr/>
        <a:lstStyle/>
        <a:p>
          <a:endParaRPr lang="tr-TR"/>
        </a:p>
      </dgm:t>
    </dgm:pt>
    <dgm:pt modelId="{E3469BC0-2C3C-427F-A129-540BC029856D}" type="pres">
      <dgm:prSet presAssocID="{28F236AB-6B65-4145-96D2-1B1497C8B08F}" presName="sibTrans" presStyleCnt="0"/>
      <dgm:spPr/>
    </dgm:pt>
    <dgm:pt modelId="{E508AD63-94BB-426F-8B8A-C0A91AC71945}" type="pres">
      <dgm:prSet presAssocID="{5951089F-4691-4813-A774-FF58F6FEB349}" presName="node" presStyleLbl="node1" presStyleIdx="14" presStyleCnt="25">
        <dgm:presLayoutVars>
          <dgm:bulletEnabled val="1"/>
        </dgm:presLayoutVars>
      </dgm:prSet>
      <dgm:spPr>
        <a:prstGeom prst="snip2SameRect">
          <a:avLst/>
        </a:prstGeom>
      </dgm:spPr>
      <dgm:t>
        <a:bodyPr/>
        <a:lstStyle/>
        <a:p>
          <a:endParaRPr lang="tr-TR"/>
        </a:p>
      </dgm:t>
    </dgm:pt>
    <dgm:pt modelId="{4A3C78B5-7CE6-4E75-9A82-1508BA3F4B09}" type="pres">
      <dgm:prSet presAssocID="{1EDCBCB6-5ECE-442C-99B1-5A6B4D18AF9A}" presName="sibTrans" presStyleCnt="0"/>
      <dgm:spPr/>
    </dgm:pt>
    <dgm:pt modelId="{F6D26A2E-DEE8-4164-A65B-58607BD40605}" type="pres">
      <dgm:prSet presAssocID="{36E3FC19-1BF2-474E-BBDC-70C47B298C5D}" presName="node" presStyleLbl="node1" presStyleIdx="15" presStyleCnt="25">
        <dgm:presLayoutVars>
          <dgm:bulletEnabled val="1"/>
        </dgm:presLayoutVars>
      </dgm:prSet>
      <dgm:spPr>
        <a:prstGeom prst="snip2SameRect">
          <a:avLst/>
        </a:prstGeom>
      </dgm:spPr>
      <dgm:t>
        <a:bodyPr/>
        <a:lstStyle/>
        <a:p>
          <a:endParaRPr lang="tr-TR"/>
        </a:p>
      </dgm:t>
    </dgm:pt>
    <dgm:pt modelId="{95769CFA-C022-4815-95E9-3E34D1517EE3}" type="pres">
      <dgm:prSet presAssocID="{B75A76B5-E017-4D5A-BE9C-76A0E4DE7A85}" presName="sibTrans" presStyleCnt="0"/>
      <dgm:spPr/>
    </dgm:pt>
    <dgm:pt modelId="{0B895CB6-3144-4E25-9CDF-9E31773773F4}" type="pres">
      <dgm:prSet presAssocID="{14085BBB-A82C-4828-9CB8-8EADF468C62A}" presName="node" presStyleLbl="node1" presStyleIdx="16" presStyleCnt="25">
        <dgm:presLayoutVars>
          <dgm:bulletEnabled val="1"/>
        </dgm:presLayoutVars>
      </dgm:prSet>
      <dgm:spPr>
        <a:prstGeom prst="snip2SameRect">
          <a:avLst/>
        </a:prstGeom>
      </dgm:spPr>
      <dgm:t>
        <a:bodyPr/>
        <a:lstStyle/>
        <a:p>
          <a:endParaRPr lang="tr-TR"/>
        </a:p>
      </dgm:t>
    </dgm:pt>
    <dgm:pt modelId="{30EFA938-F350-4EE4-9624-78A821D84FCC}" type="pres">
      <dgm:prSet presAssocID="{68E1EDC7-DB5E-4D4F-8401-42CDB0397226}" presName="sibTrans" presStyleCnt="0"/>
      <dgm:spPr/>
    </dgm:pt>
    <dgm:pt modelId="{D4B29CB6-9AE2-4EEA-B86B-30A73EBC1B5E}" type="pres">
      <dgm:prSet presAssocID="{32686B30-8C4F-493D-BFC3-A64C29A4482A}" presName="node" presStyleLbl="node1" presStyleIdx="17" presStyleCnt="25">
        <dgm:presLayoutVars>
          <dgm:bulletEnabled val="1"/>
        </dgm:presLayoutVars>
      </dgm:prSet>
      <dgm:spPr>
        <a:prstGeom prst="snip2SameRect">
          <a:avLst/>
        </a:prstGeom>
      </dgm:spPr>
      <dgm:t>
        <a:bodyPr/>
        <a:lstStyle/>
        <a:p>
          <a:endParaRPr lang="tr-TR"/>
        </a:p>
      </dgm:t>
    </dgm:pt>
    <dgm:pt modelId="{0946D4A0-4443-4833-B5CA-DD65F9F80D43}" type="pres">
      <dgm:prSet presAssocID="{34B38D46-D674-48FF-917B-FE4DBC3FD71E}" presName="sibTrans" presStyleCnt="0"/>
      <dgm:spPr/>
    </dgm:pt>
    <dgm:pt modelId="{57AD8849-2492-4B3E-8120-CB0C09C535BC}" type="pres">
      <dgm:prSet presAssocID="{840A7F7A-15A3-481D-9598-13F8FB8F6B81}" presName="node" presStyleLbl="node1" presStyleIdx="18" presStyleCnt="25">
        <dgm:presLayoutVars>
          <dgm:bulletEnabled val="1"/>
        </dgm:presLayoutVars>
      </dgm:prSet>
      <dgm:spPr>
        <a:prstGeom prst="snip2SameRect">
          <a:avLst/>
        </a:prstGeom>
      </dgm:spPr>
      <dgm:t>
        <a:bodyPr/>
        <a:lstStyle/>
        <a:p>
          <a:endParaRPr lang="tr-TR"/>
        </a:p>
      </dgm:t>
    </dgm:pt>
    <dgm:pt modelId="{9099857F-F009-4EC6-B9D2-82334A236FA0}" type="pres">
      <dgm:prSet presAssocID="{CC901A40-9A28-4840-A964-CC76A3E70885}" presName="sibTrans" presStyleCnt="0"/>
      <dgm:spPr/>
    </dgm:pt>
    <dgm:pt modelId="{78C98153-6F45-4F5B-93BD-D60306EC9DD8}" type="pres">
      <dgm:prSet presAssocID="{A51E4F6A-8790-43DD-ADAF-227435AAF463}" presName="node" presStyleLbl="node1" presStyleIdx="19" presStyleCnt="25">
        <dgm:presLayoutVars>
          <dgm:bulletEnabled val="1"/>
        </dgm:presLayoutVars>
      </dgm:prSet>
      <dgm:spPr>
        <a:prstGeom prst="snip2SameRect">
          <a:avLst/>
        </a:prstGeom>
      </dgm:spPr>
      <dgm:t>
        <a:bodyPr/>
        <a:lstStyle/>
        <a:p>
          <a:endParaRPr lang="tr-TR"/>
        </a:p>
      </dgm:t>
    </dgm:pt>
    <dgm:pt modelId="{7F141386-8C62-4F49-B15B-5C10D7BFB994}" type="pres">
      <dgm:prSet presAssocID="{5ECC2853-4308-44D5-8C3F-D80EA41855FE}" presName="sibTrans" presStyleCnt="0"/>
      <dgm:spPr/>
    </dgm:pt>
    <dgm:pt modelId="{FBE58F7F-C601-454B-9E1C-AA8A8BFA9D12}" type="pres">
      <dgm:prSet presAssocID="{2555144B-A63F-4E41-A0FA-2506B53B49D0}" presName="node" presStyleLbl="node1" presStyleIdx="20" presStyleCnt="25">
        <dgm:presLayoutVars>
          <dgm:bulletEnabled val="1"/>
        </dgm:presLayoutVars>
      </dgm:prSet>
      <dgm:spPr>
        <a:prstGeom prst="snip2SameRect">
          <a:avLst/>
        </a:prstGeom>
      </dgm:spPr>
      <dgm:t>
        <a:bodyPr/>
        <a:lstStyle/>
        <a:p>
          <a:endParaRPr lang="tr-TR"/>
        </a:p>
      </dgm:t>
    </dgm:pt>
    <dgm:pt modelId="{DEDC5F85-0050-4552-952D-6B5C73FBA1C0}" type="pres">
      <dgm:prSet presAssocID="{4746EC46-5068-4698-9D46-EF0254BCDF19}" presName="sibTrans" presStyleCnt="0"/>
      <dgm:spPr/>
    </dgm:pt>
    <dgm:pt modelId="{D7E118A9-80E5-47EB-9BF6-ADE7A583E2F1}" type="pres">
      <dgm:prSet presAssocID="{93F41347-9A20-4EEB-83A5-828116ECB34A}" presName="node" presStyleLbl="node1" presStyleIdx="21" presStyleCnt="25">
        <dgm:presLayoutVars>
          <dgm:bulletEnabled val="1"/>
        </dgm:presLayoutVars>
      </dgm:prSet>
      <dgm:spPr>
        <a:prstGeom prst="snip2SameRect">
          <a:avLst/>
        </a:prstGeom>
      </dgm:spPr>
      <dgm:t>
        <a:bodyPr/>
        <a:lstStyle/>
        <a:p>
          <a:endParaRPr lang="tr-TR"/>
        </a:p>
      </dgm:t>
    </dgm:pt>
    <dgm:pt modelId="{EF9C36F9-B689-42FA-A066-4C011B6F3B3C}" type="pres">
      <dgm:prSet presAssocID="{59DFF443-ACB1-489A-937E-EC48D962AF2A}" presName="sibTrans" presStyleCnt="0"/>
      <dgm:spPr/>
    </dgm:pt>
    <dgm:pt modelId="{52D29C36-F0D8-420E-B154-077A75DD8FF3}" type="pres">
      <dgm:prSet presAssocID="{2C1A4989-F261-4FA8-9BC5-8161D9926EE7}" presName="node" presStyleLbl="node1" presStyleIdx="22" presStyleCnt="25">
        <dgm:presLayoutVars>
          <dgm:bulletEnabled val="1"/>
        </dgm:presLayoutVars>
      </dgm:prSet>
      <dgm:spPr>
        <a:prstGeom prst="snip2SameRect">
          <a:avLst/>
        </a:prstGeom>
      </dgm:spPr>
      <dgm:t>
        <a:bodyPr/>
        <a:lstStyle/>
        <a:p>
          <a:endParaRPr lang="tr-TR"/>
        </a:p>
      </dgm:t>
    </dgm:pt>
    <dgm:pt modelId="{E6329794-CCA7-4891-BE55-C26FD5E7652C}" type="pres">
      <dgm:prSet presAssocID="{B78C28E1-2573-494B-A8CD-4B288B5E7F39}" presName="sibTrans" presStyleCnt="0"/>
      <dgm:spPr/>
    </dgm:pt>
    <dgm:pt modelId="{B2E3F2EA-7DD8-4DFA-817E-0E4D5FC059B9}" type="pres">
      <dgm:prSet presAssocID="{2EB82FDB-9E12-46F6-B086-30C1CE796799}" presName="node" presStyleLbl="node1" presStyleIdx="23" presStyleCnt="25">
        <dgm:presLayoutVars>
          <dgm:bulletEnabled val="1"/>
        </dgm:presLayoutVars>
      </dgm:prSet>
      <dgm:spPr>
        <a:prstGeom prst="snip2SameRect">
          <a:avLst/>
        </a:prstGeom>
      </dgm:spPr>
      <dgm:t>
        <a:bodyPr/>
        <a:lstStyle/>
        <a:p>
          <a:endParaRPr lang="tr-TR"/>
        </a:p>
      </dgm:t>
    </dgm:pt>
    <dgm:pt modelId="{11E36E43-62AB-4440-81B2-0B054FE62229}" type="pres">
      <dgm:prSet presAssocID="{39724723-8801-4B32-94C1-E7323A3E5D90}" presName="sibTrans" presStyleCnt="0"/>
      <dgm:spPr/>
    </dgm:pt>
    <dgm:pt modelId="{D5A7A0AF-6948-4B1E-BD28-55FF59CDB68B}" type="pres">
      <dgm:prSet presAssocID="{D208C0BA-1D0C-4B38-97FE-155D8AEBE072}" presName="node" presStyleLbl="node1" presStyleIdx="24" presStyleCnt="25">
        <dgm:presLayoutVars>
          <dgm:bulletEnabled val="1"/>
        </dgm:presLayoutVars>
      </dgm:prSet>
      <dgm:spPr>
        <a:prstGeom prst="snip2SameRect">
          <a:avLst/>
        </a:prstGeom>
      </dgm:spPr>
      <dgm:t>
        <a:bodyPr/>
        <a:lstStyle/>
        <a:p>
          <a:endParaRPr lang="tr-TR"/>
        </a:p>
      </dgm:t>
    </dgm:pt>
  </dgm:ptLst>
  <dgm:cxnLst>
    <dgm:cxn modelId="{7F921DC8-549D-4117-93D3-76A1A964409A}" type="presOf" srcId="{23C83CFF-D3C8-4604-AF25-BA526F6B40B9}" destId="{36198944-2C90-4353-8AFD-3698A2D0B847}" srcOrd="0" destOrd="0" presId="urn:microsoft.com/office/officeart/2005/8/layout/default"/>
    <dgm:cxn modelId="{E84117EA-02E6-40F2-A959-D37C16F3750C}" type="presOf" srcId="{14085BBB-A82C-4828-9CB8-8EADF468C62A}" destId="{0B895CB6-3144-4E25-9CDF-9E31773773F4}" srcOrd="0" destOrd="0" presId="urn:microsoft.com/office/officeart/2005/8/layout/default"/>
    <dgm:cxn modelId="{D87E99F1-452A-439E-A78F-BCA2A00D308F}" srcId="{32A6749C-2C8A-4F2D-927E-816D05F298C2}" destId="{7D8F9713-8E35-4FE6-9728-A5857F21F94F}" srcOrd="5" destOrd="0" parTransId="{BB49B74A-3C90-47D6-80E2-256B40CC31AD}" sibTransId="{E12A3AC0-92B1-44EB-AA40-B61B13E9910B}"/>
    <dgm:cxn modelId="{3E1D4258-17C5-430C-B592-DB1532A3C6BE}" type="presOf" srcId="{668622FA-0F0C-4A93-BB1B-E06A5978FC45}" destId="{D5A997C0-8352-473F-B88C-C24A8D32B659}" srcOrd="0" destOrd="0" presId="urn:microsoft.com/office/officeart/2005/8/layout/default"/>
    <dgm:cxn modelId="{B327D5E6-CCB6-4459-A006-CF304CF375C2}" srcId="{32A6749C-2C8A-4F2D-927E-816D05F298C2}" destId="{2EB82FDB-9E12-46F6-B086-30C1CE796799}" srcOrd="23" destOrd="0" parTransId="{4289ABCB-94EA-4B96-9860-1064E5176699}" sibTransId="{39724723-8801-4B32-94C1-E7323A3E5D90}"/>
    <dgm:cxn modelId="{AE1BA0E8-5405-4DF3-8379-F33DBBE78AF5}" srcId="{32A6749C-2C8A-4F2D-927E-816D05F298C2}" destId="{6C8C5C6E-C2E5-41EA-A4AB-DDF80A457347}" srcOrd="3" destOrd="0" parTransId="{A86F1470-EE34-4EF8-9903-6FF0FD71E5A6}" sibTransId="{9FFCF859-1A12-4ABC-8037-10EF4F44EB9B}"/>
    <dgm:cxn modelId="{CEB71563-24C5-47E1-B5C1-598A98C88106}" srcId="{7D8F9713-8E35-4FE6-9728-A5857F21F94F}" destId="{638F44BF-B11B-4FD9-B74A-04636E26BA7D}" srcOrd="0" destOrd="0" parTransId="{7BF8C0F9-8728-44AD-9B63-D008BB828D8E}" sibTransId="{44867050-63E4-439D-A86E-AE3E48D04EEB}"/>
    <dgm:cxn modelId="{2A5CD090-1953-4149-AF01-900657CEFEFA}" type="presOf" srcId="{638F44BF-B11B-4FD9-B74A-04636E26BA7D}" destId="{5A29E123-61E8-408E-B289-2DDFD971D33F}" srcOrd="0" destOrd="1" presId="urn:microsoft.com/office/officeart/2005/8/layout/default"/>
    <dgm:cxn modelId="{948B385F-7DCD-497C-A150-342FC7FAFD23}" type="presOf" srcId="{910830C7-C9BF-4C4E-9200-FE2245550A33}" destId="{D9C710D0-3A00-4926-BB15-4253B89AE86E}" srcOrd="0" destOrd="0" presId="urn:microsoft.com/office/officeart/2005/8/layout/default"/>
    <dgm:cxn modelId="{6310F049-C97D-4196-87FA-E0EA8791CF5D}" type="presOf" srcId="{A51E4F6A-8790-43DD-ADAF-227435AAF463}" destId="{78C98153-6F45-4F5B-93BD-D60306EC9DD8}" srcOrd="0" destOrd="0" presId="urn:microsoft.com/office/officeart/2005/8/layout/default"/>
    <dgm:cxn modelId="{F5EF5492-D914-4562-8EA4-089B4D01AAD4}" type="presOf" srcId="{7888A811-1411-40EC-9053-F47C182D25C6}" destId="{99074606-5F4E-432D-9320-F1966842F5FA}" srcOrd="0" destOrd="0" presId="urn:microsoft.com/office/officeart/2005/8/layout/default"/>
    <dgm:cxn modelId="{1605AD2F-DC91-4D64-8A60-C73D11B20120}" type="presOf" srcId="{7D8F9713-8E35-4FE6-9728-A5857F21F94F}" destId="{5A29E123-61E8-408E-B289-2DDFD971D33F}" srcOrd="0" destOrd="0" presId="urn:microsoft.com/office/officeart/2005/8/layout/default"/>
    <dgm:cxn modelId="{B3D6FA68-B173-4504-BA0D-2D70E4685987}" srcId="{32A6749C-2C8A-4F2D-927E-816D05F298C2}" destId="{910830C7-C9BF-4C4E-9200-FE2245550A33}" srcOrd="13" destOrd="0" parTransId="{D37F8E31-2C7E-4B28-9B62-B57C247E31D2}" sibTransId="{28F236AB-6B65-4145-96D2-1B1497C8B08F}"/>
    <dgm:cxn modelId="{B91CC7C2-CFA3-4242-A0B4-FCE95F29B83C}" srcId="{32A6749C-2C8A-4F2D-927E-816D05F298C2}" destId="{4CCB10B1-1165-4F62-A769-450C324CB7F7}" srcOrd="9" destOrd="0" parTransId="{544E44C4-3E8B-44BB-B2BF-6EC4C643E8AB}" sibTransId="{B40E22ED-FD9B-4F53-BE75-C7E6733B29EC}"/>
    <dgm:cxn modelId="{CA46020D-CD7A-4928-9C1A-F1A47F5BBFDD}" type="presOf" srcId="{5951089F-4691-4813-A774-FF58F6FEB349}" destId="{E508AD63-94BB-426F-8B8A-C0A91AC71945}" srcOrd="0" destOrd="0" presId="urn:microsoft.com/office/officeart/2005/8/layout/default"/>
    <dgm:cxn modelId="{3F9E188E-6AA5-46A4-A647-B6E450E6888C}" type="presOf" srcId="{0EF2A5B4-DB06-45DF-88A0-DBEFC8CD0A83}" destId="{2AFF11AF-FE91-4427-B339-61BAFC402832}" srcOrd="0" destOrd="0" presId="urn:microsoft.com/office/officeart/2005/8/layout/default"/>
    <dgm:cxn modelId="{CC22014A-4145-4D91-BECF-B33E526C98B4}" type="presOf" srcId="{36E3FC19-1BF2-474E-BBDC-70C47B298C5D}" destId="{F6D26A2E-DEE8-4164-A65B-58607BD40605}" srcOrd="0" destOrd="0" presId="urn:microsoft.com/office/officeart/2005/8/layout/default"/>
    <dgm:cxn modelId="{55C80F0A-780C-4E5E-A739-CE3FA746603D}" type="presOf" srcId="{2555144B-A63F-4E41-A0FA-2506B53B49D0}" destId="{FBE58F7F-C601-454B-9E1C-AA8A8BFA9D12}" srcOrd="0" destOrd="0" presId="urn:microsoft.com/office/officeart/2005/8/layout/default"/>
    <dgm:cxn modelId="{7171BC94-1709-4AB2-ADE9-0828D0105B92}" type="presOf" srcId="{4CCB10B1-1165-4F62-A769-450C324CB7F7}" destId="{B7692C5B-07E6-4519-AF64-437C02E838C8}" srcOrd="0" destOrd="0" presId="urn:microsoft.com/office/officeart/2005/8/layout/default"/>
    <dgm:cxn modelId="{563826F1-8B1F-4575-B315-FB2AD6696488}" srcId="{32A6749C-2C8A-4F2D-927E-816D05F298C2}" destId="{2C1A4989-F261-4FA8-9BC5-8161D9926EE7}" srcOrd="22" destOrd="0" parTransId="{5379D486-C5CE-41C8-AAF1-26A0265D53F9}" sibTransId="{B78C28E1-2573-494B-A8CD-4B288B5E7F39}"/>
    <dgm:cxn modelId="{08027F8B-3FB9-4A5F-86B0-6976CD800A52}" type="presOf" srcId="{93F41347-9A20-4EEB-83A5-828116ECB34A}" destId="{D7E118A9-80E5-47EB-9BF6-ADE7A583E2F1}" srcOrd="0" destOrd="0" presId="urn:microsoft.com/office/officeart/2005/8/layout/default"/>
    <dgm:cxn modelId="{C2261090-E1F5-4D64-8819-0141681B97F6}" srcId="{32A6749C-2C8A-4F2D-927E-816D05F298C2}" destId="{32686B30-8C4F-493D-BFC3-A64C29A4482A}" srcOrd="17" destOrd="0" parTransId="{17874700-A2CA-4B7D-9BD0-9049317C6185}" sibTransId="{34B38D46-D674-48FF-917B-FE4DBC3FD71E}"/>
    <dgm:cxn modelId="{F25E1049-4452-4819-A49E-AFC4D64C78E6}" type="presOf" srcId="{7F869A82-3713-4CA4-B2BC-A745BC73A7D0}" destId="{0B2372D0-CF0D-4D06-8FED-071C46599C2B}" srcOrd="0" destOrd="0" presId="urn:microsoft.com/office/officeart/2005/8/layout/default"/>
    <dgm:cxn modelId="{A5B3E49B-AEB3-41F1-A0DD-F8B6F3DB93E3}" srcId="{32A6749C-2C8A-4F2D-927E-816D05F298C2}" destId="{946F1D35-56B1-4C1C-933C-2B4CD5BE2C1E}" srcOrd="2" destOrd="0" parTransId="{492A87B9-1EE9-44C3-9F88-53B1968548F3}" sibTransId="{A6E357C0-5AED-4212-9AFE-EDCA963AE509}"/>
    <dgm:cxn modelId="{04C2DD5E-E5F5-4427-993C-1DFDFFD81DD9}" type="presOf" srcId="{D9CB3073-D35E-447B-A2E8-8C46C6338BA5}" destId="{DC5C237A-9D90-480C-87AD-B984FC72D42B}" srcOrd="0" destOrd="0" presId="urn:microsoft.com/office/officeart/2005/8/layout/default"/>
    <dgm:cxn modelId="{6F7B2B51-3922-49B6-8C83-7CC825D42726}" srcId="{32A6749C-2C8A-4F2D-927E-816D05F298C2}" destId="{A51E4F6A-8790-43DD-ADAF-227435AAF463}" srcOrd="19" destOrd="0" parTransId="{D3910274-B49E-4A68-BDC3-2F979627EDAC}" sibTransId="{5ECC2853-4308-44D5-8C3F-D80EA41855FE}"/>
    <dgm:cxn modelId="{347FE5B6-0265-4E90-9DF6-F2C0DCB121BC}" type="presOf" srcId="{840A7F7A-15A3-481D-9598-13F8FB8F6B81}" destId="{57AD8849-2492-4B3E-8120-CB0C09C535BC}" srcOrd="0" destOrd="0" presId="urn:microsoft.com/office/officeart/2005/8/layout/default"/>
    <dgm:cxn modelId="{BD3DE4C7-EE32-496F-A61E-4A428E8B6B8A}" srcId="{32A6749C-2C8A-4F2D-927E-816D05F298C2}" destId="{840A7F7A-15A3-481D-9598-13F8FB8F6B81}" srcOrd="18" destOrd="0" parTransId="{FFFD3DDF-62E1-478C-A2BD-E14B0B449752}" sibTransId="{CC901A40-9A28-4840-A964-CC76A3E70885}"/>
    <dgm:cxn modelId="{71960F96-CEA1-4424-99BF-DC3C023D5E1F}" srcId="{32A6749C-2C8A-4F2D-927E-816D05F298C2}" destId="{CF2A560A-5A63-4470-911A-4940D80EBCA8}" srcOrd="10" destOrd="0" parTransId="{5F7887D4-7C4F-47DB-B6A9-C304D9B51C29}" sibTransId="{98DE0328-C807-4E7F-A080-534EF085D4C4}"/>
    <dgm:cxn modelId="{E03986A8-9F96-42CA-88C7-F11311BE9699}" srcId="{32A6749C-2C8A-4F2D-927E-816D05F298C2}" destId="{23C83CFF-D3C8-4604-AF25-BA526F6B40B9}" srcOrd="8" destOrd="0" parTransId="{46B360B5-57F8-4213-800B-11628AE8BA3A}" sibTransId="{748F573C-E597-4116-8503-170D6B6AC169}"/>
    <dgm:cxn modelId="{0387C011-AF0C-4B99-A62B-FEF8DFDEEA3D}" srcId="{32A6749C-2C8A-4F2D-927E-816D05F298C2}" destId="{7F869A82-3713-4CA4-B2BC-A745BC73A7D0}" srcOrd="7" destOrd="0" parTransId="{1417559A-D281-4098-AF62-2D2E8F666CC0}" sibTransId="{ADBC5D60-3C38-4D9E-AD5E-FA05B138D004}"/>
    <dgm:cxn modelId="{4BB27A0F-49C3-4A0A-AB26-9189F523D9B3}" srcId="{32A6749C-2C8A-4F2D-927E-816D05F298C2}" destId="{AD90D995-4714-4D4C-8396-1023535E2306}" srcOrd="0" destOrd="0" parTransId="{03EFCCAD-D320-4524-9168-29094F552A82}" sibTransId="{225D6946-0D2D-407E-8FC0-DBCBD12AB928}"/>
    <dgm:cxn modelId="{C08FD395-54EA-4B5C-B51C-8D9145F25BC7}" type="presOf" srcId="{2C1A4989-F261-4FA8-9BC5-8161D9926EE7}" destId="{52D29C36-F0D8-420E-B154-077A75DD8FF3}" srcOrd="0" destOrd="0" presId="urn:microsoft.com/office/officeart/2005/8/layout/default"/>
    <dgm:cxn modelId="{1F22BC3A-078C-4A83-A613-D45173414993}" srcId="{32A6749C-2C8A-4F2D-927E-816D05F298C2}" destId="{36E3FC19-1BF2-474E-BBDC-70C47B298C5D}" srcOrd="15" destOrd="0" parTransId="{A68ADD96-BF4D-45F3-8063-B3809826371F}" sibTransId="{B75A76B5-E017-4D5A-BE9C-76A0E4DE7A85}"/>
    <dgm:cxn modelId="{98F53D62-87E7-4F0B-8E4F-00E8F7F6EE4D}" type="presOf" srcId="{8FDF9342-87AE-4451-AB0D-92AE2BE8895E}" destId="{3EB142FA-8D49-4030-92D6-5CE8E7DB2AD4}" srcOrd="0" destOrd="0" presId="urn:microsoft.com/office/officeart/2005/8/layout/default"/>
    <dgm:cxn modelId="{A34DD296-97B8-4177-A19F-5BC8287E8E86}" srcId="{32A6749C-2C8A-4F2D-927E-816D05F298C2}" destId="{2555144B-A63F-4E41-A0FA-2506B53B49D0}" srcOrd="20" destOrd="0" parTransId="{40D8CB90-4E5A-4915-94A6-F0363BE13010}" sibTransId="{4746EC46-5068-4698-9D46-EF0254BCDF19}"/>
    <dgm:cxn modelId="{8604A4C6-0C07-4956-B5AA-68E430AA9E08}" type="presOf" srcId="{32686B30-8C4F-493D-BFC3-A64C29A4482A}" destId="{D4B29CB6-9AE2-4EEA-B86B-30A73EBC1B5E}" srcOrd="0" destOrd="0" presId="urn:microsoft.com/office/officeart/2005/8/layout/default"/>
    <dgm:cxn modelId="{247D7BE4-184D-4792-AC7E-8416A2AA5AA8}" srcId="{32A6749C-2C8A-4F2D-927E-816D05F298C2}" destId="{D9CB3073-D35E-447B-A2E8-8C46C6338BA5}" srcOrd="1" destOrd="0" parTransId="{32BF167D-21CD-41BD-9BB8-D0D2776DCCB1}" sibTransId="{42587DCF-5D65-4279-B3E4-47E9E989A179}"/>
    <dgm:cxn modelId="{4B137C02-54DF-4624-9A9F-1CC52BB9B2DC}" type="presOf" srcId="{32A6749C-2C8A-4F2D-927E-816D05F298C2}" destId="{01D61493-6B15-4915-B0D2-03C21C3BA9EC}" srcOrd="0" destOrd="0" presId="urn:microsoft.com/office/officeart/2005/8/layout/default"/>
    <dgm:cxn modelId="{DD2401C1-CC78-4758-90DD-452BD10534EB}" srcId="{32A6749C-2C8A-4F2D-927E-816D05F298C2}" destId="{93F41347-9A20-4EEB-83A5-828116ECB34A}" srcOrd="21" destOrd="0" parTransId="{5971106C-96C8-4409-BDE9-07CBA4DD0360}" sibTransId="{59DFF443-ACB1-489A-937E-EC48D962AF2A}"/>
    <dgm:cxn modelId="{147FD5B8-E928-433B-9030-FCAF2EB38C48}" type="presOf" srcId="{946F1D35-56B1-4C1C-933C-2B4CD5BE2C1E}" destId="{7857F07C-C148-48D8-9F62-FA31C721BF99}" srcOrd="0" destOrd="0" presId="urn:microsoft.com/office/officeart/2005/8/layout/default"/>
    <dgm:cxn modelId="{55B4827E-2EC5-4D12-B41A-92CF72887C5F}" type="presOf" srcId="{6C8C5C6E-C2E5-41EA-A4AB-DDF80A457347}" destId="{F6A8BFA9-8790-4F39-9A4F-32D66710FAE5}" srcOrd="0" destOrd="0" presId="urn:microsoft.com/office/officeart/2005/8/layout/default"/>
    <dgm:cxn modelId="{813C5E29-D248-4BB9-A525-3C10A9749BF7}" srcId="{32A6749C-2C8A-4F2D-927E-816D05F298C2}" destId="{668622FA-0F0C-4A93-BB1B-E06A5978FC45}" srcOrd="6" destOrd="0" parTransId="{AC4C6E4F-5C5D-493A-AA97-9F568CE708C9}" sibTransId="{553573E9-576F-4AEE-8B7A-D8B859A6DF05}"/>
    <dgm:cxn modelId="{45EB2340-7F34-4EAD-9222-55C2DD61E111}" type="presOf" srcId="{2EB82FDB-9E12-46F6-B086-30C1CE796799}" destId="{B2E3F2EA-7DD8-4DFA-817E-0E4D5FC059B9}" srcOrd="0" destOrd="0" presId="urn:microsoft.com/office/officeart/2005/8/layout/default"/>
    <dgm:cxn modelId="{E071D732-EC89-4412-A356-F835F5152D90}" type="presOf" srcId="{CF2A560A-5A63-4470-911A-4940D80EBCA8}" destId="{CA0F92A0-E9F6-47B4-A932-C402CCDACD89}" srcOrd="0" destOrd="0" presId="urn:microsoft.com/office/officeart/2005/8/layout/default"/>
    <dgm:cxn modelId="{A5884ECC-1987-4477-B2B1-6C39A80F7681}" srcId="{32A6749C-2C8A-4F2D-927E-816D05F298C2}" destId="{0EF2A5B4-DB06-45DF-88A0-DBEFC8CD0A83}" srcOrd="4" destOrd="0" parTransId="{EF965BDB-44F0-4AFA-BB9E-FC172799C1A9}" sibTransId="{956E7406-3675-472D-9FA7-2B2B4E20C581}"/>
    <dgm:cxn modelId="{07408D23-0BF0-43C3-BC96-5118DFCEC22E}" type="presOf" srcId="{D208C0BA-1D0C-4B38-97FE-155D8AEBE072}" destId="{D5A7A0AF-6948-4B1E-BD28-55FF59CDB68B}" srcOrd="0" destOrd="0" presId="urn:microsoft.com/office/officeart/2005/8/layout/default"/>
    <dgm:cxn modelId="{6AF683A8-C51E-4230-9A90-840038E86345}" srcId="{32A6749C-2C8A-4F2D-927E-816D05F298C2}" destId="{8FDF9342-87AE-4451-AB0D-92AE2BE8895E}" srcOrd="11" destOrd="0" parTransId="{1403B422-3AE8-4A1C-B66C-E0792B442927}" sibTransId="{A321B3A0-A311-47F4-9EF2-4E82707FCBF1}"/>
    <dgm:cxn modelId="{F0082238-467B-4A26-AC79-904A21A5C979}" srcId="{32A6749C-2C8A-4F2D-927E-816D05F298C2}" destId="{D208C0BA-1D0C-4B38-97FE-155D8AEBE072}" srcOrd="24" destOrd="0" parTransId="{56762749-8C3D-49C6-9163-67D0612D293C}" sibTransId="{1662BF03-2EB5-4808-85D0-C33B737297BD}"/>
    <dgm:cxn modelId="{A5FE54F9-7CB0-4ACE-95D0-C4D913B7093E}" type="presOf" srcId="{AD90D995-4714-4D4C-8396-1023535E2306}" destId="{EF328F59-348E-4F0B-83A1-BDE6D9F5A2DB}" srcOrd="0" destOrd="0" presId="urn:microsoft.com/office/officeart/2005/8/layout/default"/>
    <dgm:cxn modelId="{8C120549-9293-4E7F-9C04-BF4656EFB63B}" srcId="{32A6749C-2C8A-4F2D-927E-816D05F298C2}" destId="{14085BBB-A82C-4828-9CB8-8EADF468C62A}" srcOrd="16" destOrd="0" parTransId="{C943F091-7097-4DC2-A94A-7946D1E68C31}" sibTransId="{68E1EDC7-DB5E-4D4F-8401-42CDB0397226}"/>
    <dgm:cxn modelId="{79E59343-4F28-4B19-ADE4-63E736B31D94}" srcId="{32A6749C-2C8A-4F2D-927E-816D05F298C2}" destId="{5951089F-4691-4813-A774-FF58F6FEB349}" srcOrd="14" destOrd="0" parTransId="{C390E1E6-8B2E-469B-B6F1-09C4CC8EA271}" sibTransId="{1EDCBCB6-5ECE-442C-99B1-5A6B4D18AF9A}"/>
    <dgm:cxn modelId="{118DD4A0-6F8E-44AE-9897-152F38F56AD6}" srcId="{32A6749C-2C8A-4F2D-927E-816D05F298C2}" destId="{7888A811-1411-40EC-9053-F47C182D25C6}" srcOrd="12" destOrd="0" parTransId="{A570BEC0-51CF-4001-95D2-7798FA0D3DA3}" sibTransId="{969ED718-F0D9-4C9B-A2E3-8FFEFB7D0F00}"/>
    <dgm:cxn modelId="{4ADC0C00-628D-4F1C-9847-F320F70D3633}" type="presParOf" srcId="{01D61493-6B15-4915-B0D2-03C21C3BA9EC}" destId="{EF328F59-348E-4F0B-83A1-BDE6D9F5A2DB}" srcOrd="0" destOrd="0" presId="urn:microsoft.com/office/officeart/2005/8/layout/default"/>
    <dgm:cxn modelId="{308E6647-F606-463C-9B1B-570A61973CB5}" type="presParOf" srcId="{01D61493-6B15-4915-B0D2-03C21C3BA9EC}" destId="{78E4CBD8-495D-48CE-8E14-307F1B397599}" srcOrd="1" destOrd="0" presId="urn:microsoft.com/office/officeart/2005/8/layout/default"/>
    <dgm:cxn modelId="{A052F9D8-A28C-4389-A2FE-4A083E029A3F}" type="presParOf" srcId="{01D61493-6B15-4915-B0D2-03C21C3BA9EC}" destId="{DC5C237A-9D90-480C-87AD-B984FC72D42B}" srcOrd="2" destOrd="0" presId="urn:microsoft.com/office/officeart/2005/8/layout/default"/>
    <dgm:cxn modelId="{4EA4969F-E7B9-4876-B9F9-6DA1338DF45B}" type="presParOf" srcId="{01D61493-6B15-4915-B0D2-03C21C3BA9EC}" destId="{9DA7B0E6-8F66-45C2-B7D8-02D527CF66C0}" srcOrd="3" destOrd="0" presId="urn:microsoft.com/office/officeart/2005/8/layout/default"/>
    <dgm:cxn modelId="{8FFAFC39-8A13-4EEC-9A4F-DEA5D470CF74}" type="presParOf" srcId="{01D61493-6B15-4915-B0D2-03C21C3BA9EC}" destId="{7857F07C-C148-48D8-9F62-FA31C721BF99}" srcOrd="4" destOrd="0" presId="urn:microsoft.com/office/officeart/2005/8/layout/default"/>
    <dgm:cxn modelId="{9E2771E6-074D-4C8B-BDDF-23DE8D1DB9AF}" type="presParOf" srcId="{01D61493-6B15-4915-B0D2-03C21C3BA9EC}" destId="{6E6DB60E-F95D-4DCC-B7E2-0D1115875CB7}" srcOrd="5" destOrd="0" presId="urn:microsoft.com/office/officeart/2005/8/layout/default"/>
    <dgm:cxn modelId="{4B03CC7C-24A6-401A-83CC-BA1F238DEFA3}" type="presParOf" srcId="{01D61493-6B15-4915-B0D2-03C21C3BA9EC}" destId="{F6A8BFA9-8790-4F39-9A4F-32D66710FAE5}" srcOrd="6" destOrd="0" presId="urn:microsoft.com/office/officeart/2005/8/layout/default"/>
    <dgm:cxn modelId="{11425EB6-9023-43DF-911E-3EE6356DE3A7}" type="presParOf" srcId="{01D61493-6B15-4915-B0D2-03C21C3BA9EC}" destId="{0C52C002-8A42-4180-8196-740F93298C8E}" srcOrd="7" destOrd="0" presId="urn:microsoft.com/office/officeart/2005/8/layout/default"/>
    <dgm:cxn modelId="{A98B31C2-EE42-4FCB-98E0-CF0254FDFB09}" type="presParOf" srcId="{01D61493-6B15-4915-B0D2-03C21C3BA9EC}" destId="{2AFF11AF-FE91-4427-B339-61BAFC402832}" srcOrd="8" destOrd="0" presId="urn:microsoft.com/office/officeart/2005/8/layout/default"/>
    <dgm:cxn modelId="{224B67BC-1D62-4E95-8ACE-929B55F04C9E}" type="presParOf" srcId="{01D61493-6B15-4915-B0D2-03C21C3BA9EC}" destId="{981BCFF3-08CB-4153-9DCC-0F81848F6150}" srcOrd="9" destOrd="0" presId="urn:microsoft.com/office/officeart/2005/8/layout/default"/>
    <dgm:cxn modelId="{74E42622-E25D-440E-A59F-83C525F23FA1}" type="presParOf" srcId="{01D61493-6B15-4915-B0D2-03C21C3BA9EC}" destId="{5A29E123-61E8-408E-B289-2DDFD971D33F}" srcOrd="10" destOrd="0" presId="urn:microsoft.com/office/officeart/2005/8/layout/default"/>
    <dgm:cxn modelId="{F6426CC1-5D96-49AB-9C7C-188760DFA77A}" type="presParOf" srcId="{01D61493-6B15-4915-B0D2-03C21C3BA9EC}" destId="{EB0319DB-F65E-41F2-86FF-89C32A66BF89}" srcOrd="11" destOrd="0" presId="urn:microsoft.com/office/officeart/2005/8/layout/default"/>
    <dgm:cxn modelId="{DDB924F2-A7EE-4674-B016-6ABDD278BA2A}" type="presParOf" srcId="{01D61493-6B15-4915-B0D2-03C21C3BA9EC}" destId="{D5A997C0-8352-473F-B88C-C24A8D32B659}" srcOrd="12" destOrd="0" presId="urn:microsoft.com/office/officeart/2005/8/layout/default"/>
    <dgm:cxn modelId="{7B886EE0-EA4F-46F1-8288-AA29F443A49A}" type="presParOf" srcId="{01D61493-6B15-4915-B0D2-03C21C3BA9EC}" destId="{D346E362-A79F-4BB3-B579-FC3B0033E3AE}" srcOrd="13" destOrd="0" presId="urn:microsoft.com/office/officeart/2005/8/layout/default"/>
    <dgm:cxn modelId="{BFDCB9E2-6E8F-4D29-8583-90C9A964AE36}" type="presParOf" srcId="{01D61493-6B15-4915-B0D2-03C21C3BA9EC}" destId="{0B2372D0-CF0D-4D06-8FED-071C46599C2B}" srcOrd="14" destOrd="0" presId="urn:microsoft.com/office/officeart/2005/8/layout/default"/>
    <dgm:cxn modelId="{80A02812-60B2-4C96-A18C-9BDA00358303}" type="presParOf" srcId="{01D61493-6B15-4915-B0D2-03C21C3BA9EC}" destId="{A1EDBDAD-3C10-4C68-A1B5-A332E0DE8038}" srcOrd="15" destOrd="0" presId="urn:microsoft.com/office/officeart/2005/8/layout/default"/>
    <dgm:cxn modelId="{05EB357C-D3B3-4290-8388-D90ADF334B78}" type="presParOf" srcId="{01D61493-6B15-4915-B0D2-03C21C3BA9EC}" destId="{36198944-2C90-4353-8AFD-3698A2D0B847}" srcOrd="16" destOrd="0" presId="urn:microsoft.com/office/officeart/2005/8/layout/default"/>
    <dgm:cxn modelId="{7A29D834-96C0-4B5D-B024-02DBF9CFED21}" type="presParOf" srcId="{01D61493-6B15-4915-B0D2-03C21C3BA9EC}" destId="{6D14F755-3FD4-44D3-969F-EA52D85D08DC}" srcOrd="17" destOrd="0" presId="urn:microsoft.com/office/officeart/2005/8/layout/default"/>
    <dgm:cxn modelId="{A1836ED2-573A-4029-A089-5721A27B28EE}" type="presParOf" srcId="{01D61493-6B15-4915-B0D2-03C21C3BA9EC}" destId="{B7692C5B-07E6-4519-AF64-437C02E838C8}" srcOrd="18" destOrd="0" presId="urn:microsoft.com/office/officeart/2005/8/layout/default"/>
    <dgm:cxn modelId="{D848976F-DC31-4381-BC8A-1519A7C0E121}" type="presParOf" srcId="{01D61493-6B15-4915-B0D2-03C21C3BA9EC}" destId="{CE3E09FF-3120-4CF3-B315-3066A75DEF3F}" srcOrd="19" destOrd="0" presId="urn:microsoft.com/office/officeart/2005/8/layout/default"/>
    <dgm:cxn modelId="{5E2B1360-C6B3-4E3A-AF93-05EF7BBE5D92}" type="presParOf" srcId="{01D61493-6B15-4915-B0D2-03C21C3BA9EC}" destId="{CA0F92A0-E9F6-47B4-A932-C402CCDACD89}" srcOrd="20" destOrd="0" presId="urn:microsoft.com/office/officeart/2005/8/layout/default"/>
    <dgm:cxn modelId="{33F21987-0DB7-47D2-B1AE-FD9AD7336D61}" type="presParOf" srcId="{01D61493-6B15-4915-B0D2-03C21C3BA9EC}" destId="{9F8B53D3-E5AF-413D-A990-791F9C77281F}" srcOrd="21" destOrd="0" presId="urn:microsoft.com/office/officeart/2005/8/layout/default"/>
    <dgm:cxn modelId="{380E4D70-937C-4172-AF92-300D09F6022B}" type="presParOf" srcId="{01D61493-6B15-4915-B0D2-03C21C3BA9EC}" destId="{3EB142FA-8D49-4030-92D6-5CE8E7DB2AD4}" srcOrd="22" destOrd="0" presId="urn:microsoft.com/office/officeart/2005/8/layout/default"/>
    <dgm:cxn modelId="{F7431ADF-B7CD-45D1-86F7-198E8737EC2A}" type="presParOf" srcId="{01D61493-6B15-4915-B0D2-03C21C3BA9EC}" destId="{FBFB7349-5CC6-4251-ADC8-609AD03C9EA0}" srcOrd="23" destOrd="0" presId="urn:microsoft.com/office/officeart/2005/8/layout/default"/>
    <dgm:cxn modelId="{19D72776-CDC5-4447-B0C2-0C70596186E6}" type="presParOf" srcId="{01D61493-6B15-4915-B0D2-03C21C3BA9EC}" destId="{99074606-5F4E-432D-9320-F1966842F5FA}" srcOrd="24" destOrd="0" presId="urn:microsoft.com/office/officeart/2005/8/layout/default"/>
    <dgm:cxn modelId="{AD417C68-017C-4514-87F2-3EEF13374902}" type="presParOf" srcId="{01D61493-6B15-4915-B0D2-03C21C3BA9EC}" destId="{AFF8F7CA-E360-4438-AFBD-29EFB60DD9B3}" srcOrd="25" destOrd="0" presId="urn:microsoft.com/office/officeart/2005/8/layout/default"/>
    <dgm:cxn modelId="{B2BCE934-A36C-4D0F-9320-523895E9A600}" type="presParOf" srcId="{01D61493-6B15-4915-B0D2-03C21C3BA9EC}" destId="{D9C710D0-3A00-4926-BB15-4253B89AE86E}" srcOrd="26" destOrd="0" presId="urn:microsoft.com/office/officeart/2005/8/layout/default"/>
    <dgm:cxn modelId="{716F4A6D-5D4F-455F-9622-DBF75656BAFA}" type="presParOf" srcId="{01D61493-6B15-4915-B0D2-03C21C3BA9EC}" destId="{E3469BC0-2C3C-427F-A129-540BC029856D}" srcOrd="27" destOrd="0" presId="urn:microsoft.com/office/officeart/2005/8/layout/default"/>
    <dgm:cxn modelId="{4AC7C29D-6728-44BB-8974-5DDF36823600}" type="presParOf" srcId="{01D61493-6B15-4915-B0D2-03C21C3BA9EC}" destId="{E508AD63-94BB-426F-8B8A-C0A91AC71945}" srcOrd="28" destOrd="0" presId="urn:microsoft.com/office/officeart/2005/8/layout/default"/>
    <dgm:cxn modelId="{824618A5-8FEB-4999-BE72-0951F85BAF37}" type="presParOf" srcId="{01D61493-6B15-4915-B0D2-03C21C3BA9EC}" destId="{4A3C78B5-7CE6-4E75-9A82-1508BA3F4B09}" srcOrd="29" destOrd="0" presId="urn:microsoft.com/office/officeart/2005/8/layout/default"/>
    <dgm:cxn modelId="{A2A925E9-BAEB-4283-9ACA-5A74DA07C2ED}" type="presParOf" srcId="{01D61493-6B15-4915-B0D2-03C21C3BA9EC}" destId="{F6D26A2E-DEE8-4164-A65B-58607BD40605}" srcOrd="30" destOrd="0" presId="urn:microsoft.com/office/officeart/2005/8/layout/default"/>
    <dgm:cxn modelId="{F6D16ECA-4157-4DC3-9CD5-CD772E570C96}" type="presParOf" srcId="{01D61493-6B15-4915-B0D2-03C21C3BA9EC}" destId="{95769CFA-C022-4815-95E9-3E34D1517EE3}" srcOrd="31" destOrd="0" presId="urn:microsoft.com/office/officeart/2005/8/layout/default"/>
    <dgm:cxn modelId="{0D342675-9776-4A6C-8D0B-343F660FB6BA}" type="presParOf" srcId="{01D61493-6B15-4915-B0D2-03C21C3BA9EC}" destId="{0B895CB6-3144-4E25-9CDF-9E31773773F4}" srcOrd="32" destOrd="0" presId="urn:microsoft.com/office/officeart/2005/8/layout/default"/>
    <dgm:cxn modelId="{EFE0B4D5-8E8A-4D11-8892-DFF2737E03DE}" type="presParOf" srcId="{01D61493-6B15-4915-B0D2-03C21C3BA9EC}" destId="{30EFA938-F350-4EE4-9624-78A821D84FCC}" srcOrd="33" destOrd="0" presId="urn:microsoft.com/office/officeart/2005/8/layout/default"/>
    <dgm:cxn modelId="{545009B9-BE4F-44A5-AC23-A60A91126DE4}" type="presParOf" srcId="{01D61493-6B15-4915-B0D2-03C21C3BA9EC}" destId="{D4B29CB6-9AE2-4EEA-B86B-30A73EBC1B5E}" srcOrd="34" destOrd="0" presId="urn:microsoft.com/office/officeart/2005/8/layout/default"/>
    <dgm:cxn modelId="{1CEE84E2-77FD-4494-B531-995E6B70ED55}" type="presParOf" srcId="{01D61493-6B15-4915-B0D2-03C21C3BA9EC}" destId="{0946D4A0-4443-4833-B5CA-DD65F9F80D43}" srcOrd="35" destOrd="0" presId="urn:microsoft.com/office/officeart/2005/8/layout/default"/>
    <dgm:cxn modelId="{2D2B5960-2D24-43BE-B61E-AA368F355B2E}" type="presParOf" srcId="{01D61493-6B15-4915-B0D2-03C21C3BA9EC}" destId="{57AD8849-2492-4B3E-8120-CB0C09C535BC}" srcOrd="36" destOrd="0" presId="urn:microsoft.com/office/officeart/2005/8/layout/default"/>
    <dgm:cxn modelId="{6FE93056-0E54-415A-8F93-98874A2A01EE}" type="presParOf" srcId="{01D61493-6B15-4915-B0D2-03C21C3BA9EC}" destId="{9099857F-F009-4EC6-B9D2-82334A236FA0}" srcOrd="37" destOrd="0" presId="urn:microsoft.com/office/officeart/2005/8/layout/default"/>
    <dgm:cxn modelId="{1842ADFF-B33B-42A8-B906-BCF1E3BE6A3E}" type="presParOf" srcId="{01D61493-6B15-4915-B0D2-03C21C3BA9EC}" destId="{78C98153-6F45-4F5B-93BD-D60306EC9DD8}" srcOrd="38" destOrd="0" presId="urn:microsoft.com/office/officeart/2005/8/layout/default"/>
    <dgm:cxn modelId="{C74D6AB9-61C5-4D7F-B2AB-C8ECA3E5C383}" type="presParOf" srcId="{01D61493-6B15-4915-B0D2-03C21C3BA9EC}" destId="{7F141386-8C62-4F49-B15B-5C10D7BFB994}" srcOrd="39" destOrd="0" presId="urn:microsoft.com/office/officeart/2005/8/layout/default"/>
    <dgm:cxn modelId="{8948CD72-983C-45EC-8DE8-61DF798D4FF7}" type="presParOf" srcId="{01D61493-6B15-4915-B0D2-03C21C3BA9EC}" destId="{FBE58F7F-C601-454B-9E1C-AA8A8BFA9D12}" srcOrd="40" destOrd="0" presId="urn:microsoft.com/office/officeart/2005/8/layout/default"/>
    <dgm:cxn modelId="{72D93A6D-EC00-4D99-827B-AE1407CC0CF2}" type="presParOf" srcId="{01D61493-6B15-4915-B0D2-03C21C3BA9EC}" destId="{DEDC5F85-0050-4552-952D-6B5C73FBA1C0}" srcOrd="41" destOrd="0" presId="urn:microsoft.com/office/officeart/2005/8/layout/default"/>
    <dgm:cxn modelId="{51684D5D-EFAF-44CC-887A-56F46BD7726F}" type="presParOf" srcId="{01D61493-6B15-4915-B0D2-03C21C3BA9EC}" destId="{D7E118A9-80E5-47EB-9BF6-ADE7A583E2F1}" srcOrd="42" destOrd="0" presId="urn:microsoft.com/office/officeart/2005/8/layout/default"/>
    <dgm:cxn modelId="{9256D8D3-5C2E-4901-BBD2-8FF09D2157CA}" type="presParOf" srcId="{01D61493-6B15-4915-B0D2-03C21C3BA9EC}" destId="{EF9C36F9-B689-42FA-A066-4C011B6F3B3C}" srcOrd="43" destOrd="0" presId="urn:microsoft.com/office/officeart/2005/8/layout/default"/>
    <dgm:cxn modelId="{5E072525-381D-42DD-9339-39876B451E8E}" type="presParOf" srcId="{01D61493-6B15-4915-B0D2-03C21C3BA9EC}" destId="{52D29C36-F0D8-420E-B154-077A75DD8FF3}" srcOrd="44" destOrd="0" presId="urn:microsoft.com/office/officeart/2005/8/layout/default"/>
    <dgm:cxn modelId="{22906DD3-100C-444A-9C41-428DE62B549B}" type="presParOf" srcId="{01D61493-6B15-4915-B0D2-03C21C3BA9EC}" destId="{E6329794-CCA7-4891-BE55-C26FD5E7652C}" srcOrd="45" destOrd="0" presId="urn:microsoft.com/office/officeart/2005/8/layout/default"/>
    <dgm:cxn modelId="{C0414C9C-DC80-48EA-BF18-D21B39472AD3}" type="presParOf" srcId="{01D61493-6B15-4915-B0D2-03C21C3BA9EC}" destId="{B2E3F2EA-7DD8-4DFA-817E-0E4D5FC059B9}" srcOrd="46" destOrd="0" presId="urn:microsoft.com/office/officeart/2005/8/layout/default"/>
    <dgm:cxn modelId="{C207614A-DE6A-48E0-B0E6-442CFB1248F6}" type="presParOf" srcId="{01D61493-6B15-4915-B0D2-03C21C3BA9EC}" destId="{11E36E43-62AB-4440-81B2-0B054FE62229}" srcOrd="47" destOrd="0" presId="urn:microsoft.com/office/officeart/2005/8/layout/default"/>
    <dgm:cxn modelId="{95068B01-211D-41D4-A903-E8E1F4D6CAE7}" type="presParOf" srcId="{01D61493-6B15-4915-B0D2-03C21C3BA9EC}" destId="{D5A7A0AF-6948-4B1E-BD28-55FF59CDB68B}" srcOrd="4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A6749C-2C8A-4F2D-927E-816D05F298C2}" type="doc">
      <dgm:prSet loTypeId="urn:microsoft.com/office/officeart/2005/8/layout/default" loCatId="list" qsTypeId="urn:microsoft.com/office/officeart/2005/8/quickstyle/3d3" qsCatId="3D" csTypeId="urn:microsoft.com/office/officeart/2005/8/colors/accent1_3" csCatId="accent1" phldr="1"/>
      <dgm:spPr/>
      <dgm:t>
        <a:bodyPr/>
        <a:lstStyle/>
        <a:p>
          <a:endParaRPr lang="tr-TR"/>
        </a:p>
      </dgm:t>
    </dgm:pt>
    <dgm:pt modelId="{AD90D995-4714-4D4C-8396-1023535E2306}">
      <dgm:prSet phldrT="[Metin]" custT="1"/>
      <dgm:spPr>
        <a:solidFill>
          <a:srgbClr val="22366B"/>
        </a:solidFill>
      </dgm:spPr>
      <dgm:t>
        <a:bodyPr/>
        <a:lstStyle/>
        <a:p>
          <a:r>
            <a:rPr lang="tr-TR" sz="1200" dirty="0" smtClean="0"/>
            <a:t>LÖSEV</a:t>
          </a:r>
          <a:endParaRPr lang="tr-TR" sz="1200" dirty="0"/>
        </a:p>
      </dgm:t>
    </dgm:pt>
    <dgm:pt modelId="{03EFCCAD-D320-4524-9168-29094F552A82}" type="parTrans" cxnId="{4BB27A0F-49C3-4A0A-AB26-9189F523D9B3}">
      <dgm:prSet/>
      <dgm:spPr/>
      <dgm:t>
        <a:bodyPr/>
        <a:lstStyle/>
        <a:p>
          <a:endParaRPr lang="tr-TR" sz="1200"/>
        </a:p>
      </dgm:t>
    </dgm:pt>
    <dgm:pt modelId="{225D6946-0D2D-407E-8FC0-DBCBD12AB928}" type="sibTrans" cxnId="{4BB27A0F-49C3-4A0A-AB26-9189F523D9B3}">
      <dgm:prSet/>
      <dgm:spPr/>
      <dgm:t>
        <a:bodyPr/>
        <a:lstStyle/>
        <a:p>
          <a:endParaRPr lang="tr-TR" sz="1200"/>
        </a:p>
      </dgm:t>
    </dgm:pt>
    <dgm:pt modelId="{D9CB3073-D35E-447B-A2E8-8C46C6338BA5}">
      <dgm:prSet custT="1"/>
      <dgm:spPr>
        <a:solidFill>
          <a:srgbClr val="22366B"/>
        </a:solidFill>
      </dgm:spPr>
      <dgm:t>
        <a:bodyPr/>
        <a:lstStyle/>
        <a:p>
          <a:r>
            <a:rPr lang="tr-TR" sz="1200" dirty="0" smtClean="0"/>
            <a:t>MÜZİK</a:t>
          </a:r>
          <a:endParaRPr lang="tr-TR" sz="1200" dirty="0"/>
        </a:p>
      </dgm:t>
    </dgm:pt>
    <dgm:pt modelId="{32BF167D-21CD-41BD-9BB8-D0D2776DCCB1}" type="parTrans" cxnId="{247D7BE4-184D-4792-AC7E-8416A2AA5AA8}">
      <dgm:prSet/>
      <dgm:spPr/>
      <dgm:t>
        <a:bodyPr/>
        <a:lstStyle/>
        <a:p>
          <a:endParaRPr lang="tr-TR" sz="1200"/>
        </a:p>
      </dgm:t>
    </dgm:pt>
    <dgm:pt modelId="{42587DCF-5D65-4279-B3E4-47E9E989A179}" type="sibTrans" cxnId="{247D7BE4-184D-4792-AC7E-8416A2AA5AA8}">
      <dgm:prSet/>
      <dgm:spPr/>
      <dgm:t>
        <a:bodyPr/>
        <a:lstStyle/>
        <a:p>
          <a:endParaRPr lang="tr-TR" sz="1200"/>
        </a:p>
      </dgm:t>
    </dgm:pt>
    <dgm:pt modelId="{0EF2A5B4-DB06-45DF-88A0-DBEFC8CD0A83}">
      <dgm:prSet phldrT="[Metin]" custT="1"/>
      <dgm:spPr>
        <a:solidFill>
          <a:srgbClr val="22366B"/>
        </a:solidFill>
      </dgm:spPr>
      <dgm:t>
        <a:bodyPr/>
        <a:lstStyle/>
        <a:p>
          <a:r>
            <a:rPr lang="tr-TR" sz="1200" dirty="0" smtClean="0"/>
            <a:t>ÖTÜKEN FİKİR VE SANAT</a:t>
          </a:r>
          <a:endParaRPr lang="tr-TR" sz="1200" dirty="0"/>
        </a:p>
      </dgm:t>
    </dgm:pt>
    <dgm:pt modelId="{EF965BDB-44F0-4AFA-BB9E-FC172799C1A9}" type="parTrans" cxnId="{A5884ECC-1987-4477-B2B1-6C39A80F7681}">
      <dgm:prSet/>
      <dgm:spPr/>
      <dgm:t>
        <a:bodyPr/>
        <a:lstStyle/>
        <a:p>
          <a:endParaRPr lang="tr-TR" sz="1200"/>
        </a:p>
      </dgm:t>
    </dgm:pt>
    <dgm:pt modelId="{956E7406-3675-472D-9FA7-2B2B4E20C581}" type="sibTrans" cxnId="{A5884ECC-1987-4477-B2B1-6C39A80F7681}">
      <dgm:prSet/>
      <dgm:spPr/>
      <dgm:t>
        <a:bodyPr/>
        <a:lstStyle/>
        <a:p>
          <a:endParaRPr lang="tr-TR" sz="1200"/>
        </a:p>
      </dgm:t>
    </dgm:pt>
    <dgm:pt modelId="{A51E4F6A-8790-43DD-ADAF-227435AAF463}">
      <dgm:prSet phldrT="[Metin]" custT="1"/>
      <dgm:spPr>
        <a:solidFill>
          <a:srgbClr val="01ACC0"/>
        </a:solidFill>
        <a:effectLst>
          <a:outerShdw blurRad="40000" dist="23000" dir="5400000" rotWithShape="0">
            <a:schemeClr val="bg1">
              <a:alpha val="35000"/>
            </a:schemeClr>
          </a:outerShdw>
        </a:effectLst>
      </dgm:spPr>
      <dgm:t>
        <a:bodyPr/>
        <a:lstStyle/>
        <a:p>
          <a:r>
            <a:rPr lang="tr-TR" sz="1200" dirty="0" smtClean="0"/>
            <a:t>ÜNİAK</a:t>
          </a:r>
          <a:endParaRPr lang="tr-TR" sz="1200" dirty="0"/>
        </a:p>
      </dgm:t>
    </dgm:pt>
    <dgm:pt modelId="{D3910274-B49E-4A68-BDC3-2F979627EDAC}" type="parTrans" cxnId="{6F7B2B51-3922-49B6-8C83-7CC825D42726}">
      <dgm:prSet/>
      <dgm:spPr/>
      <dgm:t>
        <a:bodyPr/>
        <a:lstStyle/>
        <a:p>
          <a:endParaRPr lang="tr-TR" sz="1200"/>
        </a:p>
      </dgm:t>
    </dgm:pt>
    <dgm:pt modelId="{5ECC2853-4308-44D5-8C3F-D80EA41855FE}" type="sibTrans" cxnId="{6F7B2B51-3922-49B6-8C83-7CC825D42726}">
      <dgm:prSet/>
      <dgm:spPr/>
      <dgm:t>
        <a:bodyPr/>
        <a:lstStyle/>
        <a:p>
          <a:endParaRPr lang="tr-TR" sz="1200"/>
        </a:p>
      </dgm:t>
    </dgm:pt>
    <dgm:pt modelId="{93F41347-9A20-4EEB-83A5-828116ECB34A}">
      <dgm:prSet phldrT="[Metin]" custT="1"/>
      <dgm:spPr>
        <a:solidFill>
          <a:srgbClr val="22366B"/>
        </a:solidFill>
      </dgm:spPr>
      <dgm:t>
        <a:bodyPr/>
        <a:lstStyle/>
        <a:p>
          <a:r>
            <a:rPr lang="tr-TR" sz="1200" dirty="0" smtClean="0"/>
            <a:t>KENT MEKAN VE İNSAN</a:t>
          </a:r>
          <a:endParaRPr lang="tr-TR" sz="1200" dirty="0"/>
        </a:p>
      </dgm:t>
    </dgm:pt>
    <dgm:pt modelId="{5971106C-96C8-4409-BDE9-07CBA4DD0360}" type="parTrans" cxnId="{DD2401C1-CC78-4758-90DD-452BD10534EB}">
      <dgm:prSet/>
      <dgm:spPr/>
      <dgm:t>
        <a:bodyPr/>
        <a:lstStyle/>
        <a:p>
          <a:endParaRPr lang="tr-TR" sz="1200"/>
        </a:p>
      </dgm:t>
    </dgm:pt>
    <dgm:pt modelId="{59DFF443-ACB1-489A-937E-EC48D962AF2A}" type="sibTrans" cxnId="{DD2401C1-CC78-4758-90DD-452BD10534EB}">
      <dgm:prSet/>
      <dgm:spPr/>
      <dgm:t>
        <a:bodyPr/>
        <a:lstStyle/>
        <a:p>
          <a:endParaRPr lang="tr-TR" sz="1200"/>
        </a:p>
      </dgm:t>
    </dgm:pt>
    <dgm:pt modelId="{23C83CFF-D3C8-4604-AF25-BA526F6B40B9}">
      <dgm:prSet custT="1"/>
      <dgm:spPr>
        <a:solidFill>
          <a:srgbClr val="01ACC0"/>
        </a:solidFill>
        <a:effectLst>
          <a:outerShdw blurRad="40000" dist="23000" dir="5400000" rotWithShape="0">
            <a:schemeClr val="bg1">
              <a:alpha val="35000"/>
            </a:schemeClr>
          </a:outerShdw>
        </a:effectLst>
      </dgm:spPr>
      <dgm:t>
        <a:bodyPr anchor="ctr"/>
        <a:lstStyle/>
        <a:p>
          <a:pPr algn="ctr"/>
          <a:r>
            <a:rPr lang="tr-TR" sz="1200" dirty="0" smtClean="0"/>
            <a:t>TRABZONSPORLU GENÇLER</a:t>
          </a:r>
          <a:endParaRPr lang="tr-TR" sz="1200" dirty="0"/>
        </a:p>
      </dgm:t>
    </dgm:pt>
    <dgm:pt modelId="{46B360B5-57F8-4213-800B-11628AE8BA3A}" type="parTrans" cxnId="{E03986A8-9F96-42CA-88C7-F11311BE9699}">
      <dgm:prSet/>
      <dgm:spPr/>
      <dgm:t>
        <a:bodyPr/>
        <a:lstStyle/>
        <a:p>
          <a:endParaRPr lang="tr-TR" sz="1200"/>
        </a:p>
      </dgm:t>
    </dgm:pt>
    <dgm:pt modelId="{748F573C-E597-4116-8503-170D6B6AC169}" type="sibTrans" cxnId="{E03986A8-9F96-42CA-88C7-F11311BE9699}">
      <dgm:prSet/>
      <dgm:spPr/>
      <dgm:t>
        <a:bodyPr/>
        <a:lstStyle/>
        <a:p>
          <a:endParaRPr lang="tr-TR" sz="1200"/>
        </a:p>
      </dgm:t>
    </dgm:pt>
    <dgm:pt modelId="{7888A811-1411-40EC-9053-F47C182D25C6}">
      <dgm:prSet custT="1"/>
      <dgm:spPr>
        <a:solidFill>
          <a:srgbClr val="22366B"/>
        </a:solidFill>
      </dgm:spPr>
      <dgm:t>
        <a:bodyPr/>
        <a:lstStyle/>
        <a:p>
          <a:r>
            <a:rPr lang="tr-TR" sz="1200" dirty="0" smtClean="0"/>
            <a:t>TÜRKELİ TARİH</a:t>
          </a:r>
          <a:endParaRPr lang="tr-TR" sz="1200" dirty="0"/>
        </a:p>
      </dgm:t>
    </dgm:pt>
    <dgm:pt modelId="{A570BEC0-51CF-4001-95D2-7798FA0D3DA3}" type="parTrans" cxnId="{118DD4A0-6F8E-44AE-9897-152F38F56AD6}">
      <dgm:prSet/>
      <dgm:spPr/>
      <dgm:t>
        <a:bodyPr/>
        <a:lstStyle/>
        <a:p>
          <a:endParaRPr lang="tr-TR" sz="1200"/>
        </a:p>
      </dgm:t>
    </dgm:pt>
    <dgm:pt modelId="{969ED718-F0D9-4C9B-A2E3-8FFEFB7D0F00}" type="sibTrans" cxnId="{118DD4A0-6F8E-44AE-9897-152F38F56AD6}">
      <dgm:prSet/>
      <dgm:spPr/>
      <dgm:t>
        <a:bodyPr/>
        <a:lstStyle/>
        <a:p>
          <a:endParaRPr lang="tr-TR" sz="1200"/>
        </a:p>
      </dgm:t>
    </dgm:pt>
    <dgm:pt modelId="{7D8F9713-8E35-4FE6-9728-A5857F21F94F}">
      <dgm:prSet custT="1"/>
      <dgm:spPr>
        <a:solidFill>
          <a:srgbClr val="01ACC0"/>
        </a:solidFill>
        <a:effectLst>
          <a:outerShdw blurRad="40000" dist="23000" dir="5400000" rotWithShape="0">
            <a:schemeClr val="bg1">
              <a:alpha val="35000"/>
            </a:schemeClr>
          </a:outerShdw>
        </a:effectLst>
      </dgm:spPr>
      <dgm:t>
        <a:bodyPr anchor="ctr"/>
        <a:lstStyle/>
        <a:p>
          <a:pPr algn="ctr"/>
          <a:r>
            <a:rPr lang="tr-TR" sz="1200" dirty="0" smtClean="0"/>
            <a:t>SATRANÇ</a:t>
          </a:r>
          <a:endParaRPr lang="tr-TR" sz="1200" dirty="0"/>
        </a:p>
      </dgm:t>
    </dgm:pt>
    <dgm:pt modelId="{BB49B74A-3C90-47D6-80E2-256B40CC31AD}" type="parTrans" cxnId="{D87E99F1-452A-439E-A78F-BCA2A00D308F}">
      <dgm:prSet/>
      <dgm:spPr/>
      <dgm:t>
        <a:bodyPr/>
        <a:lstStyle/>
        <a:p>
          <a:endParaRPr lang="tr-TR" sz="1200"/>
        </a:p>
      </dgm:t>
    </dgm:pt>
    <dgm:pt modelId="{E12A3AC0-92B1-44EB-AA40-B61B13E9910B}" type="sibTrans" cxnId="{D87E99F1-452A-439E-A78F-BCA2A00D308F}">
      <dgm:prSet/>
      <dgm:spPr/>
      <dgm:t>
        <a:bodyPr/>
        <a:lstStyle/>
        <a:p>
          <a:endParaRPr lang="tr-TR" sz="1200"/>
        </a:p>
      </dgm:t>
    </dgm:pt>
    <dgm:pt modelId="{638F44BF-B11B-4FD9-B74A-04636E26BA7D}">
      <dgm:prSet custT="1"/>
      <dgm:spPr>
        <a:solidFill>
          <a:srgbClr val="01ACC0"/>
        </a:solidFill>
        <a:effectLst>
          <a:outerShdw blurRad="40000" dist="23000" dir="5400000" rotWithShape="0">
            <a:schemeClr val="bg1">
              <a:alpha val="35000"/>
            </a:schemeClr>
          </a:outerShdw>
        </a:effectLst>
      </dgm:spPr>
      <dgm:t>
        <a:bodyPr anchor="ctr"/>
        <a:lstStyle/>
        <a:p>
          <a:pPr algn="l"/>
          <a:endParaRPr lang="tr-TR" sz="1200" dirty="0"/>
        </a:p>
      </dgm:t>
    </dgm:pt>
    <dgm:pt modelId="{7BF8C0F9-8728-44AD-9B63-D008BB828D8E}" type="parTrans" cxnId="{CEB71563-24C5-47E1-B5C1-598A98C88106}">
      <dgm:prSet/>
      <dgm:spPr/>
      <dgm:t>
        <a:bodyPr/>
        <a:lstStyle/>
        <a:p>
          <a:endParaRPr lang="tr-TR" sz="1200"/>
        </a:p>
      </dgm:t>
    </dgm:pt>
    <dgm:pt modelId="{44867050-63E4-439D-A86E-AE3E48D04EEB}" type="sibTrans" cxnId="{CEB71563-24C5-47E1-B5C1-598A98C88106}">
      <dgm:prSet/>
      <dgm:spPr/>
      <dgm:t>
        <a:bodyPr/>
        <a:lstStyle/>
        <a:p>
          <a:endParaRPr lang="tr-TR" sz="1200"/>
        </a:p>
      </dgm:t>
    </dgm:pt>
    <dgm:pt modelId="{6C8C5C6E-C2E5-41EA-A4AB-DDF80A457347}">
      <dgm:prSet custT="1"/>
      <dgm:spPr>
        <a:solidFill>
          <a:srgbClr val="22366B"/>
        </a:solidFill>
      </dgm:spPr>
      <dgm:t>
        <a:bodyPr/>
        <a:lstStyle/>
        <a:p>
          <a:r>
            <a:rPr lang="tr-TR" sz="1200" dirty="0" smtClean="0"/>
            <a:t>OYUN TASARIMI VE GELİŞTİRME</a:t>
          </a:r>
          <a:endParaRPr lang="tr-TR" sz="1200" dirty="0"/>
        </a:p>
      </dgm:t>
    </dgm:pt>
    <dgm:pt modelId="{A86F1470-EE34-4EF8-9903-6FF0FD71E5A6}" type="parTrans" cxnId="{AE1BA0E8-5405-4DF3-8379-F33DBBE78AF5}">
      <dgm:prSet/>
      <dgm:spPr/>
      <dgm:t>
        <a:bodyPr/>
        <a:lstStyle/>
        <a:p>
          <a:endParaRPr lang="tr-TR" sz="1200"/>
        </a:p>
      </dgm:t>
    </dgm:pt>
    <dgm:pt modelId="{9FFCF859-1A12-4ABC-8037-10EF4F44EB9B}" type="sibTrans" cxnId="{AE1BA0E8-5405-4DF3-8379-F33DBBE78AF5}">
      <dgm:prSet/>
      <dgm:spPr/>
      <dgm:t>
        <a:bodyPr/>
        <a:lstStyle/>
        <a:p>
          <a:endParaRPr lang="tr-TR" sz="1200"/>
        </a:p>
      </dgm:t>
    </dgm:pt>
    <dgm:pt modelId="{7F869A82-3713-4CA4-B2BC-A745BC73A7D0}">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SOSYAL HİZMET</a:t>
          </a:r>
          <a:endParaRPr lang="tr-TR" sz="1200" dirty="0"/>
        </a:p>
      </dgm:t>
    </dgm:pt>
    <dgm:pt modelId="{1417559A-D281-4098-AF62-2D2E8F666CC0}" type="parTrans" cxnId="{0387C011-AF0C-4B99-A62B-FEF8DFDEEA3D}">
      <dgm:prSet/>
      <dgm:spPr/>
      <dgm:t>
        <a:bodyPr/>
        <a:lstStyle/>
        <a:p>
          <a:endParaRPr lang="tr-TR" sz="1200"/>
        </a:p>
      </dgm:t>
    </dgm:pt>
    <dgm:pt modelId="{ADBC5D60-3C38-4D9E-AD5E-FA05B138D004}" type="sibTrans" cxnId="{0387C011-AF0C-4B99-A62B-FEF8DFDEEA3D}">
      <dgm:prSet/>
      <dgm:spPr/>
      <dgm:t>
        <a:bodyPr/>
        <a:lstStyle/>
        <a:p>
          <a:endParaRPr lang="tr-TR" sz="1200"/>
        </a:p>
      </dgm:t>
    </dgm:pt>
    <dgm:pt modelId="{668622FA-0F0C-4A93-BB1B-E06A5978FC45}">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SİYASET BİLİMİ</a:t>
          </a:r>
          <a:endParaRPr lang="tr-TR" sz="1200" dirty="0"/>
        </a:p>
      </dgm:t>
    </dgm:pt>
    <dgm:pt modelId="{AC4C6E4F-5C5D-493A-AA97-9F568CE708C9}" type="parTrans" cxnId="{813C5E29-D248-4BB9-A525-3C10A9749BF7}">
      <dgm:prSet/>
      <dgm:spPr/>
      <dgm:t>
        <a:bodyPr/>
        <a:lstStyle/>
        <a:p>
          <a:endParaRPr lang="tr-TR" sz="1200"/>
        </a:p>
      </dgm:t>
    </dgm:pt>
    <dgm:pt modelId="{553573E9-576F-4AEE-8B7A-D8B859A6DF05}" type="sibTrans" cxnId="{813C5E29-D248-4BB9-A525-3C10A9749BF7}">
      <dgm:prSet/>
      <dgm:spPr/>
      <dgm:t>
        <a:bodyPr/>
        <a:lstStyle/>
        <a:p>
          <a:endParaRPr lang="tr-TR" sz="1200"/>
        </a:p>
      </dgm:t>
    </dgm:pt>
    <dgm:pt modelId="{8FDF9342-87AE-4451-AB0D-92AE2BE8895E}">
      <dgm:prSet custT="1"/>
      <dgm:spPr>
        <a:solidFill>
          <a:srgbClr val="22366B"/>
        </a:solidFill>
      </dgm:spPr>
      <dgm:t>
        <a:bodyPr/>
        <a:lstStyle/>
        <a:p>
          <a:r>
            <a:rPr lang="tr-TR" sz="1200" dirty="0" smtClean="0"/>
            <a:t>TOPLUMSAL ARAŞTIRMALAR</a:t>
          </a:r>
          <a:endParaRPr lang="tr-TR" sz="1200" dirty="0"/>
        </a:p>
      </dgm:t>
    </dgm:pt>
    <dgm:pt modelId="{1403B422-3AE8-4A1C-B66C-E0792B442927}" type="parTrans" cxnId="{6AF683A8-C51E-4230-9A90-840038E86345}">
      <dgm:prSet/>
      <dgm:spPr/>
      <dgm:t>
        <a:bodyPr/>
        <a:lstStyle/>
        <a:p>
          <a:endParaRPr lang="tr-TR" sz="1200"/>
        </a:p>
      </dgm:t>
    </dgm:pt>
    <dgm:pt modelId="{A321B3A0-A311-47F4-9EF2-4E82707FCBF1}" type="sibTrans" cxnId="{6AF683A8-C51E-4230-9A90-840038E86345}">
      <dgm:prSet/>
      <dgm:spPr/>
      <dgm:t>
        <a:bodyPr/>
        <a:lstStyle/>
        <a:p>
          <a:endParaRPr lang="tr-TR" sz="1200"/>
        </a:p>
      </dgm:t>
    </dgm:pt>
    <dgm:pt modelId="{4CCB10B1-1165-4F62-A769-450C324CB7F7}">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TİYATRO</a:t>
          </a:r>
          <a:endParaRPr lang="tr-TR" sz="1200" dirty="0"/>
        </a:p>
      </dgm:t>
    </dgm:pt>
    <dgm:pt modelId="{544E44C4-3E8B-44BB-B2BF-6EC4C643E8AB}" type="parTrans" cxnId="{B91CC7C2-CFA3-4242-A0B4-FCE95F29B83C}">
      <dgm:prSet/>
      <dgm:spPr/>
      <dgm:t>
        <a:bodyPr/>
        <a:lstStyle/>
        <a:p>
          <a:endParaRPr lang="tr-TR" sz="1200"/>
        </a:p>
      </dgm:t>
    </dgm:pt>
    <dgm:pt modelId="{B40E22ED-FD9B-4F53-BE75-C7E6733B29EC}" type="sibTrans" cxnId="{B91CC7C2-CFA3-4242-A0B4-FCE95F29B83C}">
      <dgm:prSet/>
      <dgm:spPr/>
      <dgm:t>
        <a:bodyPr/>
        <a:lstStyle/>
        <a:p>
          <a:endParaRPr lang="tr-TR" sz="1200"/>
        </a:p>
      </dgm:t>
    </dgm:pt>
    <dgm:pt modelId="{CF2A560A-5A63-4470-911A-4940D80EBCA8}">
      <dgm:prSet custT="1"/>
      <dgm:spPr>
        <a:solidFill>
          <a:srgbClr val="22366B"/>
        </a:solidFill>
      </dgm:spPr>
      <dgm:t>
        <a:bodyPr/>
        <a:lstStyle/>
        <a:p>
          <a:r>
            <a:rPr lang="tr-TR" sz="1200" dirty="0" smtClean="0"/>
            <a:t>TOPLUM GÖNÜLLÜLERİ</a:t>
          </a:r>
          <a:endParaRPr lang="tr-TR" sz="1200" dirty="0"/>
        </a:p>
      </dgm:t>
    </dgm:pt>
    <dgm:pt modelId="{5F7887D4-7C4F-47DB-B6A9-C304D9B51C29}" type="parTrans" cxnId="{71960F96-CEA1-4424-99BF-DC3C023D5E1F}">
      <dgm:prSet/>
      <dgm:spPr/>
      <dgm:t>
        <a:bodyPr/>
        <a:lstStyle/>
        <a:p>
          <a:endParaRPr lang="tr-TR" sz="1200"/>
        </a:p>
      </dgm:t>
    </dgm:pt>
    <dgm:pt modelId="{98DE0328-C807-4E7F-A080-534EF085D4C4}" type="sibTrans" cxnId="{71960F96-CEA1-4424-99BF-DC3C023D5E1F}">
      <dgm:prSet/>
      <dgm:spPr/>
      <dgm:t>
        <a:bodyPr/>
        <a:lstStyle/>
        <a:p>
          <a:endParaRPr lang="tr-TR" sz="1200"/>
        </a:p>
      </dgm:t>
    </dgm:pt>
    <dgm:pt modelId="{910830C7-C9BF-4C4E-9200-FE2245550A33}">
      <dgm:prSet custT="1"/>
      <dgm:spPr>
        <a:solidFill>
          <a:srgbClr val="22366B"/>
        </a:solidFill>
      </dgm:spPr>
      <dgm:t>
        <a:bodyPr/>
        <a:lstStyle/>
        <a:p>
          <a:r>
            <a:rPr lang="tr-TR" sz="1200" dirty="0" smtClean="0"/>
            <a:t>ULTRASLAN</a:t>
          </a:r>
          <a:endParaRPr lang="tr-TR" sz="1200" dirty="0"/>
        </a:p>
      </dgm:t>
    </dgm:pt>
    <dgm:pt modelId="{D37F8E31-2C7E-4B28-9B62-B57C247E31D2}" type="parTrans" cxnId="{B3D6FA68-B173-4504-BA0D-2D70E4685987}">
      <dgm:prSet/>
      <dgm:spPr/>
      <dgm:t>
        <a:bodyPr/>
        <a:lstStyle/>
        <a:p>
          <a:endParaRPr lang="tr-TR" sz="1200"/>
        </a:p>
      </dgm:t>
    </dgm:pt>
    <dgm:pt modelId="{28F236AB-6B65-4145-96D2-1B1497C8B08F}" type="sibTrans" cxnId="{B3D6FA68-B173-4504-BA0D-2D70E4685987}">
      <dgm:prSet/>
      <dgm:spPr/>
      <dgm:t>
        <a:bodyPr/>
        <a:lstStyle/>
        <a:p>
          <a:endParaRPr lang="tr-TR" sz="1200"/>
        </a:p>
      </dgm:t>
    </dgm:pt>
    <dgm:pt modelId="{840A7F7A-15A3-481D-9598-13F8FB8F6B81}">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TÜRK İSLAM KÜLTÜRÜ VE SANATLARI</a:t>
          </a:r>
          <a:endParaRPr lang="tr-TR" sz="1200" dirty="0"/>
        </a:p>
      </dgm:t>
    </dgm:pt>
    <dgm:pt modelId="{FFFD3DDF-62E1-478C-A2BD-E14B0B449752}" type="parTrans" cxnId="{BD3DE4C7-EE32-496F-A61E-4A428E8B6B8A}">
      <dgm:prSet/>
      <dgm:spPr/>
      <dgm:t>
        <a:bodyPr/>
        <a:lstStyle/>
        <a:p>
          <a:endParaRPr lang="tr-TR" sz="1200"/>
        </a:p>
      </dgm:t>
    </dgm:pt>
    <dgm:pt modelId="{CC901A40-9A28-4840-A964-CC76A3E70885}" type="sibTrans" cxnId="{BD3DE4C7-EE32-496F-A61E-4A428E8B6B8A}">
      <dgm:prSet/>
      <dgm:spPr/>
      <dgm:t>
        <a:bodyPr/>
        <a:lstStyle/>
        <a:p>
          <a:endParaRPr lang="tr-TR" sz="1200"/>
        </a:p>
      </dgm:t>
    </dgm:pt>
    <dgm:pt modelId="{32686B30-8C4F-493D-BFC3-A64C29A4482A}">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YAZILIM VE BİLİŞİM</a:t>
          </a:r>
          <a:endParaRPr lang="tr-TR" sz="1200" dirty="0"/>
        </a:p>
      </dgm:t>
    </dgm:pt>
    <dgm:pt modelId="{17874700-A2CA-4B7D-9BD0-9049317C6185}" type="parTrans" cxnId="{C2261090-E1F5-4D64-8819-0141681B97F6}">
      <dgm:prSet/>
      <dgm:spPr/>
      <dgm:t>
        <a:bodyPr/>
        <a:lstStyle/>
        <a:p>
          <a:endParaRPr lang="tr-TR" sz="1200"/>
        </a:p>
      </dgm:t>
    </dgm:pt>
    <dgm:pt modelId="{34B38D46-D674-48FF-917B-FE4DBC3FD71E}" type="sibTrans" cxnId="{C2261090-E1F5-4D64-8819-0141681B97F6}">
      <dgm:prSet/>
      <dgm:spPr/>
      <dgm:t>
        <a:bodyPr/>
        <a:lstStyle/>
        <a:p>
          <a:endParaRPr lang="tr-TR" sz="1200"/>
        </a:p>
      </dgm:t>
    </dgm:pt>
    <dgm:pt modelId="{946F1D35-56B1-4C1C-933C-2B4CD5BE2C1E}">
      <dgm:prSet custT="1"/>
      <dgm:spPr>
        <a:solidFill>
          <a:srgbClr val="22366B"/>
        </a:solidFill>
      </dgm:spPr>
      <dgm:t>
        <a:bodyPr/>
        <a:lstStyle/>
        <a:p>
          <a:r>
            <a:rPr lang="tr-TR" sz="1200" dirty="0" smtClean="0"/>
            <a:t>NADİR HASTALIKLAR FARKINDALIK</a:t>
          </a:r>
          <a:endParaRPr lang="tr-TR" sz="1200" dirty="0"/>
        </a:p>
      </dgm:t>
    </dgm:pt>
    <dgm:pt modelId="{492A87B9-1EE9-44C3-9F88-53B1968548F3}" type="parTrans" cxnId="{A5B3E49B-AEB3-41F1-A0DD-F8B6F3DB93E3}">
      <dgm:prSet/>
      <dgm:spPr/>
      <dgm:t>
        <a:bodyPr/>
        <a:lstStyle/>
        <a:p>
          <a:endParaRPr lang="tr-TR" sz="1200"/>
        </a:p>
      </dgm:t>
    </dgm:pt>
    <dgm:pt modelId="{A6E357C0-5AED-4212-9AFE-EDCA963AE509}" type="sibTrans" cxnId="{A5B3E49B-AEB3-41F1-A0DD-F8B6F3DB93E3}">
      <dgm:prSet/>
      <dgm:spPr/>
      <dgm:t>
        <a:bodyPr/>
        <a:lstStyle/>
        <a:p>
          <a:endParaRPr lang="tr-TR" sz="1200"/>
        </a:p>
      </dgm:t>
    </dgm:pt>
    <dgm:pt modelId="{14085BBB-A82C-4828-9CB8-8EADF468C62A}">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YAPI VE TEKNİK</a:t>
          </a:r>
          <a:endParaRPr lang="tr-TR" sz="1200" dirty="0"/>
        </a:p>
      </dgm:t>
    </dgm:pt>
    <dgm:pt modelId="{C943F091-7097-4DC2-A94A-7946D1E68C31}" type="parTrans" cxnId="{8C120549-9293-4E7F-9C04-BF4656EFB63B}">
      <dgm:prSet/>
      <dgm:spPr/>
      <dgm:t>
        <a:bodyPr/>
        <a:lstStyle/>
        <a:p>
          <a:endParaRPr lang="tr-TR" sz="1200"/>
        </a:p>
      </dgm:t>
    </dgm:pt>
    <dgm:pt modelId="{68E1EDC7-DB5E-4D4F-8401-42CDB0397226}" type="sibTrans" cxnId="{8C120549-9293-4E7F-9C04-BF4656EFB63B}">
      <dgm:prSet/>
      <dgm:spPr/>
      <dgm:t>
        <a:bodyPr/>
        <a:lstStyle/>
        <a:p>
          <a:endParaRPr lang="tr-TR" sz="1200"/>
        </a:p>
      </dgm:t>
    </dgm:pt>
    <dgm:pt modelId="{36E3FC19-1BF2-474E-BBDC-70C47B298C5D}">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ÜNİGFB</a:t>
          </a:r>
          <a:endParaRPr lang="tr-TR" sz="1200" dirty="0"/>
        </a:p>
      </dgm:t>
    </dgm:pt>
    <dgm:pt modelId="{A68ADD96-BF4D-45F3-8063-B3809826371F}" type="parTrans" cxnId="{1F22BC3A-078C-4A83-A613-D45173414993}">
      <dgm:prSet/>
      <dgm:spPr/>
      <dgm:t>
        <a:bodyPr/>
        <a:lstStyle/>
        <a:p>
          <a:endParaRPr lang="tr-TR" sz="1200"/>
        </a:p>
      </dgm:t>
    </dgm:pt>
    <dgm:pt modelId="{B75A76B5-E017-4D5A-BE9C-76A0E4DE7A85}" type="sibTrans" cxnId="{1F22BC3A-078C-4A83-A613-D45173414993}">
      <dgm:prSet/>
      <dgm:spPr/>
      <dgm:t>
        <a:bodyPr/>
        <a:lstStyle/>
        <a:p>
          <a:endParaRPr lang="tr-TR" sz="1200"/>
        </a:p>
      </dgm:t>
    </dgm:pt>
    <dgm:pt modelId="{5951089F-4691-4813-A774-FF58F6FEB349}">
      <dgm:prSet custT="1"/>
      <dgm:spPr>
        <a:solidFill>
          <a:srgbClr val="22366B"/>
        </a:solidFill>
      </dgm:spPr>
      <dgm:t>
        <a:bodyPr/>
        <a:lstStyle/>
        <a:p>
          <a:r>
            <a:rPr lang="tr-TR" sz="1200" dirty="0" smtClean="0"/>
            <a:t>ULUSLARARASI İLİŞKİLER</a:t>
          </a:r>
          <a:endParaRPr lang="tr-TR" sz="1200" dirty="0"/>
        </a:p>
      </dgm:t>
    </dgm:pt>
    <dgm:pt modelId="{C390E1E6-8B2E-469B-B6F1-09C4CC8EA271}" type="parTrans" cxnId="{79E59343-4F28-4B19-ADE4-63E736B31D94}">
      <dgm:prSet/>
      <dgm:spPr/>
      <dgm:t>
        <a:bodyPr/>
        <a:lstStyle/>
        <a:p>
          <a:endParaRPr lang="tr-TR" sz="1200"/>
        </a:p>
      </dgm:t>
    </dgm:pt>
    <dgm:pt modelId="{1EDCBCB6-5ECE-442C-99B1-5A6B4D18AF9A}" type="sibTrans" cxnId="{79E59343-4F28-4B19-ADE4-63E736B31D94}">
      <dgm:prSet/>
      <dgm:spPr/>
      <dgm:t>
        <a:bodyPr/>
        <a:lstStyle/>
        <a:p>
          <a:endParaRPr lang="tr-TR" sz="1200"/>
        </a:p>
      </dgm:t>
    </dgm:pt>
    <dgm:pt modelId="{2555144B-A63F-4E41-A0FA-2506B53B49D0}">
      <dgm:prSet custT="1"/>
      <dgm:spPr>
        <a:solidFill>
          <a:srgbClr val="22366B"/>
        </a:solidFill>
      </dgm:spPr>
      <dgm:t>
        <a:bodyPr/>
        <a:lstStyle/>
        <a:p>
          <a:r>
            <a:rPr lang="tr-TR" sz="1200" dirty="0" smtClean="0"/>
            <a:t>OMBUDSMANLIK</a:t>
          </a:r>
          <a:endParaRPr lang="tr-TR" sz="1200" dirty="0"/>
        </a:p>
      </dgm:t>
    </dgm:pt>
    <dgm:pt modelId="{40D8CB90-4E5A-4915-94A6-F0363BE13010}" type="parTrans" cxnId="{A34DD296-97B8-4177-A19F-5BC8287E8E86}">
      <dgm:prSet/>
      <dgm:spPr/>
      <dgm:t>
        <a:bodyPr/>
        <a:lstStyle/>
        <a:p>
          <a:endParaRPr lang="tr-TR" sz="1200"/>
        </a:p>
      </dgm:t>
    </dgm:pt>
    <dgm:pt modelId="{4746EC46-5068-4698-9D46-EF0254BCDF19}" type="sibTrans" cxnId="{A34DD296-97B8-4177-A19F-5BC8287E8E86}">
      <dgm:prSet/>
      <dgm:spPr/>
      <dgm:t>
        <a:bodyPr/>
        <a:lstStyle/>
        <a:p>
          <a:endParaRPr lang="tr-TR" sz="1200"/>
        </a:p>
      </dgm:t>
    </dgm:pt>
    <dgm:pt modelId="{D208C0BA-1D0C-4B38-97FE-155D8AEBE072}">
      <dgm:prSet custT="1"/>
      <dgm:spPr>
        <a:solidFill>
          <a:srgbClr val="22366B"/>
        </a:solidFill>
      </dgm:spPr>
      <dgm:t>
        <a:bodyPr/>
        <a:lstStyle/>
        <a:p>
          <a:r>
            <a:rPr lang="tr-TR" sz="1200" dirty="0" smtClean="0"/>
            <a:t>ÇOCUK HAKLARI</a:t>
          </a:r>
          <a:endParaRPr lang="tr-TR" sz="1200" dirty="0"/>
        </a:p>
      </dgm:t>
    </dgm:pt>
    <dgm:pt modelId="{56762749-8C3D-49C6-9163-67D0612D293C}" type="parTrans" cxnId="{F0082238-467B-4A26-AC79-904A21A5C979}">
      <dgm:prSet/>
      <dgm:spPr/>
      <dgm:t>
        <a:bodyPr/>
        <a:lstStyle/>
        <a:p>
          <a:endParaRPr lang="tr-TR" sz="1200"/>
        </a:p>
      </dgm:t>
    </dgm:pt>
    <dgm:pt modelId="{1662BF03-2EB5-4808-85D0-C33B737297BD}" type="sibTrans" cxnId="{F0082238-467B-4A26-AC79-904A21A5C979}">
      <dgm:prSet/>
      <dgm:spPr/>
      <dgm:t>
        <a:bodyPr/>
        <a:lstStyle/>
        <a:p>
          <a:endParaRPr lang="tr-TR" sz="1200"/>
        </a:p>
      </dgm:t>
    </dgm:pt>
    <dgm:pt modelId="{2EB82FDB-9E12-46F6-B086-30C1CE796799}">
      <dgm:prSet custT="1"/>
      <dgm:spPr>
        <a:solidFill>
          <a:srgbClr val="22366B"/>
        </a:solidFill>
      </dgm:spPr>
      <dgm:t>
        <a:bodyPr/>
        <a:lstStyle/>
        <a:p>
          <a:r>
            <a:rPr lang="tr-TR" sz="1200" dirty="0" smtClean="0"/>
            <a:t>ULUSLARARASI ÖĞRENCİ</a:t>
          </a:r>
          <a:endParaRPr lang="tr-TR" sz="1200" dirty="0"/>
        </a:p>
      </dgm:t>
    </dgm:pt>
    <dgm:pt modelId="{4289ABCB-94EA-4B96-9860-1064E5176699}" type="parTrans" cxnId="{B327D5E6-CCB6-4459-A006-CF304CF375C2}">
      <dgm:prSet/>
      <dgm:spPr/>
      <dgm:t>
        <a:bodyPr/>
        <a:lstStyle/>
        <a:p>
          <a:endParaRPr lang="tr-TR" sz="1200"/>
        </a:p>
      </dgm:t>
    </dgm:pt>
    <dgm:pt modelId="{39724723-8801-4B32-94C1-E7323A3E5D90}" type="sibTrans" cxnId="{B327D5E6-CCB6-4459-A006-CF304CF375C2}">
      <dgm:prSet/>
      <dgm:spPr/>
      <dgm:t>
        <a:bodyPr/>
        <a:lstStyle/>
        <a:p>
          <a:endParaRPr lang="tr-TR" sz="1200"/>
        </a:p>
      </dgm:t>
    </dgm:pt>
    <dgm:pt modelId="{2C1A4989-F261-4FA8-9BC5-8161D9926EE7}">
      <dgm:prSet custT="1"/>
      <dgm:spPr>
        <a:solidFill>
          <a:srgbClr val="22366B"/>
        </a:solidFill>
      </dgm:spPr>
      <dgm:t>
        <a:bodyPr/>
        <a:lstStyle/>
        <a:p>
          <a:r>
            <a:rPr lang="tr-TR" sz="1200" dirty="0" smtClean="0"/>
            <a:t>ÜNİTİMSAH KIRKLARELİ</a:t>
          </a:r>
          <a:endParaRPr lang="tr-TR" sz="1200" dirty="0"/>
        </a:p>
      </dgm:t>
    </dgm:pt>
    <dgm:pt modelId="{5379D486-C5CE-41C8-AAF1-26A0265D53F9}" type="parTrans" cxnId="{563826F1-8B1F-4575-B315-FB2AD6696488}">
      <dgm:prSet/>
      <dgm:spPr/>
      <dgm:t>
        <a:bodyPr/>
        <a:lstStyle/>
        <a:p>
          <a:endParaRPr lang="tr-TR" sz="1200"/>
        </a:p>
      </dgm:t>
    </dgm:pt>
    <dgm:pt modelId="{B78C28E1-2573-494B-A8CD-4B288B5E7F39}" type="sibTrans" cxnId="{563826F1-8B1F-4575-B315-FB2AD6696488}">
      <dgm:prSet/>
      <dgm:spPr/>
      <dgm:t>
        <a:bodyPr/>
        <a:lstStyle/>
        <a:p>
          <a:endParaRPr lang="tr-TR" sz="1200"/>
        </a:p>
      </dgm:t>
    </dgm:pt>
    <dgm:pt modelId="{01D61493-6B15-4915-B0D2-03C21C3BA9EC}" type="pres">
      <dgm:prSet presAssocID="{32A6749C-2C8A-4F2D-927E-816D05F298C2}" presName="diagram" presStyleCnt="0">
        <dgm:presLayoutVars>
          <dgm:dir/>
          <dgm:resizeHandles val="exact"/>
        </dgm:presLayoutVars>
      </dgm:prSet>
      <dgm:spPr/>
      <dgm:t>
        <a:bodyPr/>
        <a:lstStyle/>
        <a:p>
          <a:endParaRPr lang="tr-TR"/>
        </a:p>
      </dgm:t>
    </dgm:pt>
    <dgm:pt modelId="{EF328F59-348E-4F0B-83A1-BDE6D9F5A2DB}" type="pres">
      <dgm:prSet presAssocID="{AD90D995-4714-4D4C-8396-1023535E2306}" presName="node" presStyleLbl="node1" presStyleIdx="0" presStyleCnt="25">
        <dgm:presLayoutVars>
          <dgm:bulletEnabled val="1"/>
        </dgm:presLayoutVars>
      </dgm:prSet>
      <dgm:spPr>
        <a:prstGeom prst="snip2SameRect">
          <a:avLst/>
        </a:prstGeom>
      </dgm:spPr>
      <dgm:t>
        <a:bodyPr/>
        <a:lstStyle/>
        <a:p>
          <a:endParaRPr lang="tr-TR"/>
        </a:p>
      </dgm:t>
    </dgm:pt>
    <dgm:pt modelId="{78E4CBD8-495D-48CE-8E14-307F1B397599}" type="pres">
      <dgm:prSet presAssocID="{225D6946-0D2D-407E-8FC0-DBCBD12AB928}" presName="sibTrans" presStyleCnt="0"/>
      <dgm:spPr/>
    </dgm:pt>
    <dgm:pt modelId="{DC5C237A-9D90-480C-87AD-B984FC72D42B}" type="pres">
      <dgm:prSet presAssocID="{D9CB3073-D35E-447B-A2E8-8C46C6338BA5}" presName="node" presStyleLbl="node1" presStyleIdx="1" presStyleCnt="25">
        <dgm:presLayoutVars>
          <dgm:bulletEnabled val="1"/>
        </dgm:presLayoutVars>
      </dgm:prSet>
      <dgm:spPr>
        <a:prstGeom prst="snip2SameRect">
          <a:avLst/>
        </a:prstGeom>
      </dgm:spPr>
      <dgm:t>
        <a:bodyPr/>
        <a:lstStyle/>
        <a:p>
          <a:endParaRPr lang="tr-TR"/>
        </a:p>
      </dgm:t>
    </dgm:pt>
    <dgm:pt modelId="{9DA7B0E6-8F66-45C2-B7D8-02D527CF66C0}" type="pres">
      <dgm:prSet presAssocID="{42587DCF-5D65-4279-B3E4-47E9E989A179}" presName="sibTrans" presStyleCnt="0"/>
      <dgm:spPr/>
    </dgm:pt>
    <dgm:pt modelId="{7857F07C-C148-48D8-9F62-FA31C721BF99}" type="pres">
      <dgm:prSet presAssocID="{946F1D35-56B1-4C1C-933C-2B4CD5BE2C1E}" presName="node" presStyleLbl="node1" presStyleIdx="2" presStyleCnt="25">
        <dgm:presLayoutVars>
          <dgm:bulletEnabled val="1"/>
        </dgm:presLayoutVars>
      </dgm:prSet>
      <dgm:spPr>
        <a:prstGeom prst="snip2SameRect">
          <a:avLst/>
        </a:prstGeom>
      </dgm:spPr>
      <dgm:t>
        <a:bodyPr/>
        <a:lstStyle/>
        <a:p>
          <a:endParaRPr lang="tr-TR"/>
        </a:p>
      </dgm:t>
    </dgm:pt>
    <dgm:pt modelId="{6E6DB60E-F95D-4DCC-B7E2-0D1115875CB7}" type="pres">
      <dgm:prSet presAssocID="{A6E357C0-5AED-4212-9AFE-EDCA963AE509}" presName="sibTrans" presStyleCnt="0"/>
      <dgm:spPr/>
    </dgm:pt>
    <dgm:pt modelId="{F6A8BFA9-8790-4F39-9A4F-32D66710FAE5}" type="pres">
      <dgm:prSet presAssocID="{6C8C5C6E-C2E5-41EA-A4AB-DDF80A457347}" presName="node" presStyleLbl="node1" presStyleIdx="3" presStyleCnt="25">
        <dgm:presLayoutVars>
          <dgm:bulletEnabled val="1"/>
        </dgm:presLayoutVars>
      </dgm:prSet>
      <dgm:spPr>
        <a:prstGeom prst="snip2SameRect">
          <a:avLst/>
        </a:prstGeom>
      </dgm:spPr>
      <dgm:t>
        <a:bodyPr/>
        <a:lstStyle/>
        <a:p>
          <a:endParaRPr lang="tr-TR"/>
        </a:p>
      </dgm:t>
    </dgm:pt>
    <dgm:pt modelId="{0C52C002-8A42-4180-8196-740F93298C8E}" type="pres">
      <dgm:prSet presAssocID="{9FFCF859-1A12-4ABC-8037-10EF4F44EB9B}" presName="sibTrans" presStyleCnt="0"/>
      <dgm:spPr/>
    </dgm:pt>
    <dgm:pt modelId="{2AFF11AF-FE91-4427-B339-61BAFC402832}" type="pres">
      <dgm:prSet presAssocID="{0EF2A5B4-DB06-45DF-88A0-DBEFC8CD0A83}" presName="node" presStyleLbl="node1" presStyleIdx="4" presStyleCnt="25">
        <dgm:presLayoutVars>
          <dgm:bulletEnabled val="1"/>
        </dgm:presLayoutVars>
      </dgm:prSet>
      <dgm:spPr>
        <a:prstGeom prst="snip2SameRect">
          <a:avLst/>
        </a:prstGeom>
      </dgm:spPr>
      <dgm:t>
        <a:bodyPr/>
        <a:lstStyle/>
        <a:p>
          <a:endParaRPr lang="tr-TR"/>
        </a:p>
      </dgm:t>
    </dgm:pt>
    <dgm:pt modelId="{981BCFF3-08CB-4153-9DCC-0F81848F6150}" type="pres">
      <dgm:prSet presAssocID="{956E7406-3675-472D-9FA7-2B2B4E20C581}" presName="sibTrans" presStyleCnt="0"/>
      <dgm:spPr/>
    </dgm:pt>
    <dgm:pt modelId="{5A29E123-61E8-408E-B289-2DDFD971D33F}" type="pres">
      <dgm:prSet presAssocID="{7D8F9713-8E35-4FE6-9728-A5857F21F94F}" presName="node" presStyleLbl="node1" presStyleIdx="5" presStyleCnt="25">
        <dgm:presLayoutVars>
          <dgm:bulletEnabled val="1"/>
        </dgm:presLayoutVars>
      </dgm:prSet>
      <dgm:spPr>
        <a:prstGeom prst="snip2SameRect">
          <a:avLst/>
        </a:prstGeom>
      </dgm:spPr>
      <dgm:t>
        <a:bodyPr/>
        <a:lstStyle/>
        <a:p>
          <a:endParaRPr lang="tr-TR"/>
        </a:p>
      </dgm:t>
    </dgm:pt>
    <dgm:pt modelId="{EB0319DB-F65E-41F2-86FF-89C32A66BF89}" type="pres">
      <dgm:prSet presAssocID="{E12A3AC0-92B1-44EB-AA40-B61B13E9910B}" presName="sibTrans" presStyleCnt="0"/>
      <dgm:spPr/>
    </dgm:pt>
    <dgm:pt modelId="{D5A997C0-8352-473F-B88C-C24A8D32B659}" type="pres">
      <dgm:prSet presAssocID="{668622FA-0F0C-4A93-BB1B-E06A5978FC45}" presName="node" presStyleLbl="node1" presStyleIdx="6" presStyleCnt="25">
        <dgm:presLayoutVars>
          <dgm:bulletEnabled val="1"/>
        </dgm:presLayoutVars>
      </dgm:prSet>
      <dgm:spPr>
        <a:prstGeom prst="snip2SameRect">
          <a:avLst/>
        </a:prstGeom>
      </dgm:spPr>
      <dgm:t>
        <a:bodyPr/>
        <a:lstStyle/>
        <a:p>
          <a:endParaRPr lang="tr-TR"/>
        </a:p>
      </dgm:t>
    </dgm:pt>
    <dgm:pt modelId="{D346E362-A79F-4BB3-B579-FC3B0033E3AE}" type="pres">
      <dgm:prSet presAssocID="{553573E9-576F-4AEE-8B7A-D8B859A6DF05}" presName="sibTrans" presStyleCnt="0"/>
      <dgm:spPr/>
    </dgm:pt>
    <dgm:pt modelId="{0B2372D0-CF0D-4D06-8FED-071C46599C2B}" type="pres">
      <dgm:prSet presAssocID="{7F869A82-3713-4CA4-B2BC-A745BC73A7D0}" presName="node" presStyleLbl="node1" presStyleIdx="7" presStyleCnt="25">
        <dgm:presLayoutVars>
          <dgm:bulletEnabled val="1"/>
        </dgm:presLayoutVars>
      </dgm:prSet>
      <dgm:spPr>
        <a:prstGeom prst="snip2SameRect">
          <a:avLst/>
        </a:prstGeom>
      </dgm:spPr>
      <dgm:t>
        <a:bodyPr/>
        <a:lstStyle/>
        <a:p>
          <a:endParaRPr lang="tr-TR"/>
        </a:p>
      </dgm:t>
    </dgm:pt>
    <dgm:pt modelId="{A1EDBDAD-3C10-4C68-A1B5-A332E0DE8038}" type="pres">
      <dgm:prSet presAssocID="{ADBC5D60-3C38-4D9E-AD5E-FA05B138D004}" presName="sibTrans" presStyleCnt="0"/>
      <dgm:spPr/>
    </dgm:pt>
    <dgm:pt modelId="{36198944-2C90-4353-8AFD-3698A2D0B847}" type="pres">
      <dgm:prSet presAssocID="{23C83CFF-D3C8-4604-AF25-BA526F6B40B9}" presName="node" presStyleLbl="node1" presStyleIdx="8" presStyleCnt="25">
        <dgm:presLayoutVars>
          <dgm:bulletEnabled val="1"/>
        </dgm:presLayoutVars>
      </dgm:prSet>
      <dgm:spPr>
        <a:prstGeom prst="snip2SameRect">
          <a:avLst/>
        </a:prstGeom>
      </dgm:spPr>
      <dgm:t>
        <a:bodyPr/>
        <a:lstStyle/>
        <a:p>
          <a:endParaRPr lang="tr-TR"/>
        </a:p>
      </dgm:t>
    </dgm:pt>
    <dgm:pt modelId="{6D14F755-3FD4-44D3-969F-EA52D85D08DC}" type="pres">
      <dgm:prSet presAssocID="{748F573C-E597-4116-8503-170D6B6AC169}" presName="sibTrans" presStyleCnt="0"/>
      <dgm:spPr/>
    </dgm:pt>
    <dgm:pt modelId="{B7692C5B-07E6-4519-AF64-437C02E838C8}" type="pres">
      <dgm:prSet presAssocID="{4CCB10B1-1165-4F62-A769-450C324CB7F7}" presName="node" presStyleLbl="node1" presStyleIdx="9" presStyleCnt="25">
        <dgm:presLayoutVars>
          <dgm:bulletEnabled val="1"/>
        </dgm:presLayoutVars>
      </dgm:prSet>
      <dgm:spPr>
        <a:prstGeom prst="snip2SameRect">
          <a:avLst/>
        </a:prstGeom>
      </dgm:spPr>
      <dgm:t>
        <a:bodyPr/>
        <a:lstStyle/>
        <a:p>
          <a:endParaRPr lang="tr-TR"/>
        </a:p>
      </dgm:t>
    </dgm:pt>
    <dgm:pt modelId="{CE3E09FF-3120-4CF3-B315-3066A75DEF3F}" type="pres">
      <dgm:prSet presAssocID="{B40E22ED-FD9B-4F53-BE75-C7E6733B29EC}" presName="sibTrans" presStyleCnt="0"/>
      <dgm:spPr/>
    </dgm:pt>
    <dgm:pt modelId="{CA0F92A0-E9F6-47B4-A932-C402CCDACD89}" type="pres">
      <dgm:prSet presAssocID="{CF2A560A-5A63-4470-911A-4940D80EBCA8}" presName="node" presStyleLbl="node1" presStyleIdx="10" presStyleCnt="25">
        <dgm:presLayoutVars>
          <dgm:bulletEnabled val="1"/>
        </dgm:presLayoutVars>
      </dgm:prSet>
      <dgm:spPr>
        <a:prstGeom prst="snip2SameRect">
          <a:avLst/>
        </a:prstGeom>
      </dgm:spPr>
      <dgm:t>
        <a:bodyPr/>
        <a:lstStyle/>
        <a:p>
          <a:endParaRPr lang="tr-TR"/>
        </a:p>
      </dgm:t>
    </dgm:pt>
    <dgm:pt modelId="{9F8B53D3-E5AF-413D-A990-791F9C77281F}" type="pres">
      <dgm:prSet presAssocID="{98DE0328-C807-4E7F-A080-534EF085D4C4}" presName="sibTrans" presStyleCnt="0"/>
      <dgm:spPr/>
    </dgm:pt>
    <dgm:pt modelId="{3EB142FA-8D49-4030-92D6-5CE8E7DB2AD4}" type="pres">
      <dgm:prSet presAssocID="{8FDF9342-87AE-4451-AB0D-92AE2BE8895E}" presName="node" presStyleLbl="node1" presStyleIdx="11" presStyleCnt="25">
        <dgm:presLayoutVars>
          <dgm:bulletEnabled val="1"/>
        </dgm:presLayoutVars>
      </dgm:prSet>
      <dgm:spPr>
        <a:prstGeom prst="snip2SameRect">
          <a:avLst/>
        </a:prstGeom>
      </dgm:spPr>
      <dgm:t>
        <a:bodyPr/>
        <a:lstStyle/>
        <a:p>
          <a:endParaRPr lang="tr-TR"/>
        </a:p>
      </dgm:t>
    </dgm:pt>
    <dgm:pt modelId="{FBFB7349-5CC6-4251-ADC8-609AD03C9EA0}" type="pres">
      <dgm:prSet presAssocID="{A321B3A0-A311-47F4-9EF2-4E82707FCBF1}" presName="sibTrans" presStyleCnt="0"/>
      <dgm:spPr/>
    </dgm:pt>
    <dgm:pt modelId="{99074606-5F4E-432D-9320-F1966842F5FA}" type="pres">
      <dgm:prSet presAssocID="{7888A811-1411-40EC-9053-F47C182D25C6}" presName="node" presStyleLbl="node1" presStyleIdx="12" presStyleCnt="25">
        <dgm:presLayoutVars>
          <dgm:bulletEnabled val="1"/>
        </dgm:presLayoutVars>
      </dgm:prSet>
      <dgm:spPr>
        <a:prstGeom prst="snip2SameRect">
          <a:avLst/>
        </a:prstGeom>
      </dgm:spPr>
      <dgm:t>
        <a:bodyPr/>
        <a:lstStyle/>
        <a:p>
          <a:endParaRPr lang="tr-TR"/>
        </a:p>
      </dgm:t>
    </dgm:pt>
    <dgm:pt modelId="{AFF8F7CA-E360-4438-AFBD-29EFB60DD9B3}" type="pres">
      <dgm:prSet presAssocID="{969ED718-F0D9-4C9B-A2E3-8FFEFB7D0F00}" presName="sibTrans" presStyleCnt="0"/>
      <dgm:spPr/>
    </dgm:pt>
    <dgm:pt modelId="{D9C710D0-3A00-4926-BB15-4253B89AE86E}" type="pres">
      <dgm:prSet presAssocID="{910830C7-C9BF-4C4E-9200-FE2245550A33}" presName="node" presStyleLbl="node1" presStyleIdx="13" presStyleCnt="25">
        <dgm:presLayoutVars>
          <dgm:bulletEnabled val="1"/>
        </dgm:presLayoutVars>
      </dgm:prSet>
      <dgm:spPr>
        <a:prstGeom prst="snip2SameRect">
          <a:avLst/>
        </a:prstGeom>
      </dgm:spPr>
      <dgm:t>
        <a:bodyPr/>
        <a:lstStyle/>
        <a:p>
          <a:endParaRPr lang="tr-TR"/>
        </a:p>
      </dgm:t>
    </dgm:pt>
    <dgm:pt modelId="{E3469BC0-2C3C-427F-A129-540BC029856D}" type="pres">
      <dgm:prSet presAssocID="{28F236AB-6B65-4145-96D2-1B1497C8B08F}" presName="sibTrans" presStyleCnt="0"/>
      <dgm:spPr/>
    </dgm:pt>
    <dgm:pt modelId="{E508AD63-94BB-426F-8B8A-C0A91AC71945}" type="pres">
      <dgm:prSet presAssocID="{5951089F-4691-4813-A774-FF58F6FEB349}" presName="node" presStyleLbl="node1" presStyleIdx="14" presStyleCnt="25">
        <dgm:presLayoutVars>
          <dgm:bulletEnabled val="1"/>
        </dgm:presLayoutVars>
      </dgm:prSet>
      <dgm:spPr>
        <a:prstGeom prst="snip2SameRect">
          <a:avLst/>
        </a:prstGeom>
      </dgm:spPr>
      <dgm:t>
        <a:bodyPr/>
        <a:lstStyle/>
        <a:p>
          <a:endParaRPr lang="tr-TR"/>
        </a:p>
      </dgm:t>
    </dgm:pt>
    <dgm:pt modelId="{4A3C78B5-7CE6-4E75-9A82-1508BA3F4B09}" type="pres">
      <dgm:prSet presAssocID="{1EDCBCB6-5ECE-442C-99B1-5A6B4D18AF9A}" presName="sibTrans" presStyleCnt="0"/>
      <dgm:spPr/>
    </dgm:pt>
    <dgm:pt modelId="{F6D26A2E-DEE8-4164-A65B-58607BD40605}" type="pres">
      <dgm:prSet presAssocID="{36E3FC19-1BF2-474E-BBDC-70C47B298C5D}" presName="node" presStyleLbl="node1" presStyleIdx="15" presStyleCnt="25">
        <dgm:presLayoutVars>
          <dgm:bulletEnabled val="1"/>
        </dgm:presLayoutVars>
      </dgm:prSet>
      <dgm:spPr>
        <a:prstGeom prst="snip2SameRect">
          <a:avLst/>
        </a:prstGeom>
      </dgm:spPr>
      <dgm:t>
        <a:bodyPr/>
        <a:lstStyle/>
        <a:p>
          <a:endParaRPr lang="tr-TR"/>
        </a:p>
      </dgm:t>
    </dgm:pt>
    <dgm:pt modelId="{95769CFA-C022-4815-95E9-3E34D1517EE3}" type="pres">
      <dgm:prSet presAssocID="{B75A76B5-E017-4D5A-BE9C-76A0E4DE7A85}" presName="sibTrans" presStyleCnt="0"/>
      <dgm:spPr/>
    </dgm:pt>
    <dgm:pt modelId="{0B895CB6-3144-4E25-9CDF-9E31773773F4}" type="pres">
      <dgm:prSet presAssocID="{14085BBB-A82C-4828-9CB8-8EADF468C62A}" presName="node" presStyleLbl="node1" presStyleIdx="16" presStyleCnt="25">
        <dgm:presLayoutVars>
          <dgm:bulletEnabled val="1"/>
        </dgm:presLayoutVars>
      </dgm:prSet>
      <dgm:spPr>
        <a:prstGeom prst="snip2SameRect">
          <a:avLst/>
        </a:prstGeom>
      </dgm:spPr>
      <dgm:t>
        <a:bodyPr/>
        <a:lstStyle/>
        <a:p>
          <a:endParaRPr lang="tr-TR"/>
        </a:p>
      </dgm:t>
    </dgm:pt>
    <dgm:pt modelId="{30EFA938-F350-4EE4-9624-78A821D84FCC}" type="pres">
      <dgm:prSet presAssocID="{68E1EDC7-DB5E-4D4F-8401-42CDB0397226}" presName="sibTrans" presStyleCnt="0"/>
      <dgm:spPr/>
    </dgm:pt>
    <dgm:pt modelId="{D4B29CB6-9AE2-4EEA-B86B-30A73EBC1B5E}" type="pres">
      <dgm:prSet presAssocID="{32686B30-8C4F-493D-BFC3-A64C29A4482A}" presName="node" presStyleLbl="node1" presStyleIdx="17" presStyleCnt="25">
        <dgm:presLayoutVars>
          <dgm:bulletEnabled val="1"/>
        </dgm:presLayoutVars>
      </dgm:prSet>
      <dgm:spPr>
        <a:prstGeom prst="snip2SameRect">
          <a:avLst/>
        </a:prstGeom>
      </dgm:spPr>
      <dgm:t>
        <a:bodyPr/>
        <a:lstStyle/>
        <a:p>
          <a:endParaRPr lang="tr-TR"/>
        </a:p>
      </dgm:t>
    </dgm:pt>
    <dgm:pt modelId="{0946D4A0-4443-4833-B5CA-DD65F9F80D43}" type="pres">
      <dgm:prSet presAssocID="{34B38D46-D674-48FF-917B-FE4DBC3FD71E}" presName="sibTrans" presStyleCnt="0"/>
      <dgm:spPr/>
    </dgm:pt>
    <dgm:pt modelId="{57AD8849-2492-4B3E-8120-CB0C09C535BC}" type="pres">
      <dgm:prSet presAssocID="{840A7F7A-15A3-481D-9598-13F8FB8F6B81}" presName="node" presStyleLbl="node1" presStyleIdx="18" presStyleCnt="25">
        <dgm:presLayoutVars>
          <dgm:bulletEnabled val="1"/>
        </dgm:presLayoutVars>
      </dgm:prSet>
      <dgm:spPr>
        <a:prstGeom prst="snip2SameRect">
          <a:avLst/>
        </a:prstGeom>
      </dgm:spPr>
      <dgm:t>
        <a:bodyPr/>
        <a:lstStyle/>
        <a:p>
          <a:endParaRPr lang="tr-TR"/>
        </a:p>
      </dgm:t>
    </dgm:pt>
    <dgm:pt modelId="{9099857F-F009-4EC6-B9D2-82334A236FA0}" type="pres">
      <dgm:prSet presAssocID="{CC901A40-9A28-4840-A964-CC76A3E70885}" presName="sibTrans" presStyleCnt="0"/>
      <dgm:spPr/>
    </dgm:pt>
    <dgm:pt modelId="{78C98153-6F45-4F5B-93BD-D60306EC9DD8}" type="pres">
      <dgm:prSet presAssocID="{A51E4F6A-8790-43DD-ADAF-227435AAF463}" presName="node" presStyleLbl="node1" presStyleIdx="19" presStyleCnt="25">
        <dgm:presLayoutVars>
          <dgm:bulletEnabled val="1"/>
        </dgm:presLayoutVars>
      </dgm:prSet>
      <dgm:spPr>
        <a:prstGeom prst="snip2SameRect">
          <a:avLst/>
        </a:prstGeom>
      </dgm:spPr>
      <dgm:t>
        <a:bodyPr/>
        <a:lstStyle/>
        <a:p>
          <a:endParaRPr lang="tr-TR"/>
        </a:p>
      </dgm:t>
    </dgm:pt>
    <dgm:pt modelId="{7F141386-8C62-4F49-B15B-5C10D7BFB994}" type="pres">
      <dgm:prSet presAssocID="{5ECC2853-4308-44D5-8C3F-D80EA41855FE}" presName="sibTrans" presStyleCnt="0"/>
      <dgm:spPr/>
    </dgm:pt>
    <dgm:pt modelId="{FBE58F7F-C601-454B-9E1C-AA8A8BFA9D12}" type="pres">
      <dgm:prSet presAssocID="{2555144B-A63F-4E41-A0FA-2506B53B49D0}" presName="node" presStyleLbl="node1" presStyleIdx="20" presStyleCnt="25">
        <dgm:presLayoutVars>
          <dgm:bulletEnabled val="1"/>
        </dgm:presLayoutVars>
      </dgm:prSet>
      <dgm:spPr>
        <a:prstGeom prst="snip2SameRect">
          <a:avLst/>
        </a:prstGeom>
      </dgm:spPr>
      <dgm:t>
        <a:bodyPr/>
        <a:lstStyle/>
        <a:p>
          <a:endParaRPr lang="tr-TR"/>
        </a:p>
      </dgm:t>
    </dgm:pt>
    <dgm:pt modelId="{DEDC5F85-0050-4552-952D-6B5C73FBA1C0}" type="pres">
      <dgm:prSet presAssocID="{4746EC46-5068-4698-9D46-EF0254BCDF19}" presName="sibTrans" presStyleCnt="0"/>
      <dgm:spPr/>
    </dgm:pt>
    <dgm:pt modelId="{D7E118A9-80E5-47EB-9BF6-ADE7A583E2F1}" type="pres">
      <dgm:prSet presAssocID="{93F41347-9A20-4EEB-83A5-828116ECB34A}" presName="node" presStyleLbl="node1" presStyleIdx="21" presStyleCnt="25">
        <dgm:presLayoutVars>
          <dgm:bulletEnabled val="1"/>
        </dgm:presLayoutVars>
      </dgm:prSet>
      <dgm:spPr>
        <a:prstGeom prst="snip2SameRect">
          <a:avLst/>
        </a:prstGeom>
      </dgm:spPr>
      <dgm:t>
        <a:bodyPr/>
        <a:lstStyle/>
        <a:p>
          <a:endParaRPr lang="tr-TR"/>
        </a:p>
      </dgm:t>
    </dgm:pt>
    <dgm:pt modelId="{EF9C36F9-B689-42FA-A066-4C011B6F3B3C}" type="pres">
      <dgm:prSet presAssocID="{59DFF443-ACB1-489A-937E-EC48D962AF2A}" presName="sibTrans" presStyleCnt="0"/>
      <dgm:spPr/>
    </dgm:pt>
    <dgm:pt modelId="{52D29C36-F0D8-420E-B154-077A75DD8FF3}" type="pres">
      <dgm:prSet presAssocID="{2C1A4989-F261-4FA8-9BC5-8161D9926EE7}" presName="node" presStyleLbl="node1" presStyleIdx="22" presStyleCnt="25">
        <dgm:presLayoutVars>
          <dgm:bulletEnabled val="1"/>
        </dgm:presLayoutVars>
      </dgm:prSet>
      <dgm:spPr>
        <a:prstGeom prst="snip2SameRect">
          <a:avLst/>
        </a:prstGeom>
      </dgm:spPr>
      <dgm:t>
        <a:bodyPr/>
        <a:lstStyle/>
        <a:p>
          <a:endParaRPr lang="tr-TR"/>
        </a:p>
      </dgm:t>
    </dgm:pt>
    <dgm:pt modelId="{E6329794-CCA7-4891-BE55-C26FD5E7652C}" type="pres">
      <dgm:prSet presAssocID="{B78C28E1-2573-494B-A8CD-4B288B5E7F39}" presName="sibTrans" presStyleCnt="0"/>
      <dgm:spPr/>
    </dgm:pt>
    <dgm:pt modelId="{B2E3F2EA-7DD8-4DFA-817E-0E4D5FC059B9}" type="pres">
      <dgm:prSet presAssocID="{2EB82FDB-9E12-46F6-B086-30C1CE796799}" presName="node" presStyleLbl="node1" presStyleIdx="23" presStyleCnt="25">
        <dgm:presLayoutVars>
          <dgm:bulletEnabled val="1"/>
        </dgm:presLayoutVars>
      </dgm:prSet>
      <dgm:spPr>
        <a:prstGeom prst="snip2SameRect">
          <a:avLst/>
        </a:prstGeom>
      </dgm:spPr>
      <dgm:t>
        <a:bodyPr/>
        <a:lstStyle/>
        <a:p>
          <a:endParaRPr lang="tr-TR"/>
        </a:p>
      </dgm:t>
    </dgm:pt>
    <dgm:pt modelId="{11E36E43-62AB-4440-81B2-0B054FE62229}" type="pres">
      <dgm:prSet presAssocID="{39724723-8801-4B32-94C1-E7323A3E5D90}" presName="sibTrans" presStyleCnt="0"/>
      <dgm:spPr/>
    </dgm:pt>
    <dgm:pt modelId="{D5A7A0AF-6948-4B1E-BD28-55FF59CDB68B}" type="pres">
      <dgm:prSet presAssocID="{D208C0BA-1D0C-4B38-97FE-155D8AEBE072}" presName="node" presStyleLbl="node1" presStyleIdx="24" presStyleCnt="25">
        <dgm:presLayoutVars>
          <dgm:bulletEnabled val="1"/>
        </dgm:presLayoutVars>
      </dgm:prSet>
      <dgm:spPr>
        <a:prstGeom prst="snip2SameRect">
          <a:avLst/>
        </a:prstGeom>
      </dgm:spPr>
      <dgm:t>
        <a:bodyPr/>
        <a:lstStyle/>
        <a:p>
          <a:endParaRPr lang="tr-TR"/>
        </a:p>
      </dgm:t>
    </dgm:pt>
  </dgm:ptLst>
  <dgm:cxnLst>
    <dgm:cxn modelId="{7F921DC8-549D-4117-93D3-76A1A964409A}" type="presOf" srcId="{23C83CFF-D3C8-4604-AF25-BA526F6B40B9}" destId="{36198944-2C90-4353-8AFD-3698A2D0B847}" srcOrd="0" destOrd="0" presId="urn:microsoft.com/office/officeart/2005/8/layout/default"/>
    <dgm:cxn modelId="{E84117EA-02E6-40F2-A959-D37C16F3750C}" type="presOf" srcId="{14085BBB-A82C-4828-9CB8-8EADF468C62A}" destId="{0B895CB6-3144-4E25-9CDF-9E31773773F4}" srcOrd="0" destOrd="0" presId="urn:microsoft.com/office/officeart/2005/8/layout/default"/>
    <dgm:cxn modelId="{D87E99F1-452A-439E-A78F-BCA2A00D308F}" srcId="{32A6749C-2C8A-4F2D-927E-816D05F298C2}" destId="{7D8F9713-8E35-4FE6-9728-A5857F21F94F}" srcOrd="5" destOrd="0" parTransId="{BB49B74A-3C90-47D6-80E2-256B40CC31AD}" sibTransId="{E12A3AC0-92B1-44EB-AA40-B61B13E9910B}"/>
    <dgm:cxn modelId="{3E1D4258-17C5-430C-B592-DB1532A3C6BE}" type="presOf" srcId="{668622FA-0F0C-4A93-BB1B-E06A5978FC45}" destId="{D5A997C0-8352-473F-B88C-C24A8D32B659}" srcOrd="0" destOrd="0" presId="urn:microsoft.com/office/officeart/2005/8/layout/default"/>
    <dgm:cxn modelId="{B327D5E6-CCB6-4459-A006-CF304CF375C2}" srcId="{32A6749C-2C8A-4F2D-927E-816D05F298C2}" destId="{2EB82FDB-9E12-46F6-B086-30C1CE796799}" srcOrd="23" destOrd="0" parTransId="{4289ABCB-94EA-4B96-9860-1064E5176699}" sibTransId="{39724723-8801-4B32-94C1-E7323A3E5D90}"/>
    <dgm:cxn modelId="{AE1BA0E8-5405-4DF3-8379-F33DBBE78AF5}" srcId="{32A6749C-2C8A-4F2D-927E-816D05F298C2}" destId="{6C8C5C6E-C2E5-41EA-A4AB-DDF80A457347}" srcOrd="3" destOrd="0" parTransId="{A86F1470-EE34-4EF8-9903-6FF0FD71E5A6}" sibTransId="{9FFCF859-1A12-4ABC-8037-10EF4F44EB9B}"/>
    <dgm:cxn modelId="{CEB71563-24C5-47E1-B5C1-598A98C88106}" srcId="{7D8F9713-8E35-4FE6-9728-A5857F21F94F}" destId="{638F44BF-B11B-4FD9-B74A-04636E26BA7D}" srcOrd="0" destOrd="0" parTransId="{7BF8C0F9-8728-44AD-9B63-D008BB828D8E}" sibTransId="{44867050-63E4-439D-A86E-AE3E48D04EEB}"/>
    <dgm:cxn modelId="{2A5CD090-1953-4149-AF01-900657CEFEFA}" type="presOf" srcId="{638F44BF-B11B-4FD9-B74A-04636E26BA7D}" destId="{5A29E123-61E8-408E-B289-2DDFD971D33F}" srcOrd="0" destOrd="1" presId="urn:microsoft.com/office/officeart/2005/8/layout/default"/>
    <dgm:cxn modelId="{948B385F-7DCD-497C-A150-342FC7FAFD23}" type="presOf" srcId="{910830C7-C9BF-4C4E-9200-FE2245550A33}" destId="{D9C710D0-3A00-4926-BB15-4253B89AE86E}" srcOrd="0" destOrd="0" presId="urn:microsoft.com/office/officeart/2005/8/layout/default"/>
    <dgm:cxn modelId="{6310F049-C97D-4196-87FA-E0EA8791CF5D}" type="presOf" srcId="{A51E4F6A-8790-43DD-ADAF-227435AAF463}" destId="{78C98153-6F45-4F5B-93BD-D60306EC9DD8}" srcOrd="0" destOrd="0" presId="urn:microsoft.com/office/officeart/2005/8/layout/default"/>
    <dgm:cxn modelId="{F5EF5492-D914-4562-8EA4-089B4D01AAD4}" type="presOf" srcId="{7888A811-1411-40EC-9053-F47C182D25C6}" destId="{99074606-5F4E-432D-9320-F1966842F5FA}" srcOrd="0" destOrd="0" presId="urn:microsoft.com/office/officeart/2005/8/layout/default"/>
    <dgm:cxn modelId="{1605AD2F-DC91-4D64-8A60-C73D11B20120}" type="presOf" srcId="{7D8F9713-8E35-4FE6-9728-A5857F21F94F}" destId="{5A29E123-61E8-408E-B289-2DDFD971D33F}" srcOrd="0" destOrd="0" presId="urn:microsoft.com/office/officeart/2005/8/layout/default"/>
    <dgm:cxn modelId="{B3D6FA68-B173-4504-BA0D-2D70E4685987}" srcId="{32A6749C-2C8A-4F2D-927E-816D05F298C2}" destId="{910830C7-C9BF-4C4E-9200-FE2245550A33}" srcOrd="13" destOrd="0" parTransId="{D37F8E31-2C7E-4B28-9B62-B57C247E31D2}" sibTransId="{28F236AB-6B65-4145-96D2-1B1497C8B08F}"/>
    <dgm:cxn modelId="{B91CC7C2-CFA3-4242-A0B4-FCE95F29B83C}" srcId="{32A6749C-2C8A-4F2D-927E-816D05F298C2}" destId="{4CCB10B1-1165-4F62-A769-450C324CB7F7}" srcOrd="9" destOrd="0" parTransId="{544E44C4-3E8B-44BB-B2BF-6EC4C643E8AB}" sibTransId="{B40E22ED-FD9B-4F53-BE75-C7E6733B29EC}"/>
    <dgm:cxn modelId="{CA46020D-CD7A-4928-9C1A-F1A47F5BBFDD}" type="presOf" srcId="{5951089F-4691-4813-A774-FF58F6FEB349}" destId="{E508AD63-94BB-426F-8B8A-C0A91AC71945}" srcOrd="0" destOrd="0" presId="urn:microsoft.com/office/officeart/2005/8/layout/default"/>
    <dgm:cxn modelId="{3F9E188E-6AA5-46A4-A647-B6E450E6888C}" type="presOf" srcId="{0EF2A5B4-DB06-45DF-88A0-DBEFC8CD0A83}" destId="{2AFF11AF-FE91-4427-B339-61BAFC402832}" srcOrd="0" destOrd="0" presId="urn:microsoft.com/office/officeart/2005/8/layout/default"/>
    <dgm:cxn modelId="{CC22014A-4145-4D91-BECF-B33E526C98B4}" type="presOf" srcId="{36E3FC19-1BF2-474E-BBDC-70C47B298C5D}" destId="{F6D26A2E-DEE8-4164-A65B-58607BD40605}" srcOrd="0" destOrd="0" presId="urn:microsoft.com/office/officeart/2005/8/layout/default"/>
    <dgm:cxn modelId="{55C80F0A-780C-4E5E-A739-CE3FA746603D}" type="presOf" srcId="{2555144B-A63F-4E41-A0FA-2506B53B49D0}" destId="{FBE58F7F-C601-454B-9E1C-AA8A8BFA9D12}" srcOrd="0" destOrd="0" presId="urn:microsoft.com/office/officeart/2005/8/layout/default"/>
    <dgm:cxn modelId="{7171BC94-1709-4AB2-ADE9-0828D0105B92}" type="presOf" srcId="{4CCB10B1-1165-4F62-A769-450C324CB7F7}" destId="{B7692C5B-07E6-4519-AF64-437C02E838C8}" srcOrd="0" destOrd="0" presId="urn:microsoft.com/office/officeart/2005/8/layout/default"/>
    <dgm:cxn modelId="{563826F1-8B1F-4575-B315-FB2AD6696488}" srcId="{32A6749C-2C8A-4F2D-927E-816D05F298C2}" destId="{2C1A4989-F261-4FA8-9BC5-8161D9926EE7}" srcOrd="22" destOrd="0" parTransId="{5379D486-C5CE-41C8-AAF1-26A0265D53F9}" sibTransId="{B78C28E1-2573-494B-A8CD-4B288B5E7F39}"/>
    <dgm:cxn modelId="{08027F8B-3FB9-4A5F-86B0-6976CD800A52}" type="presOf" srcId="{93F41347-9A20-4EEB-83A5-828116ECB34A}" destId="{D7E118A9-80E5-47EB-9BF6-ADE7A583E2F1}" srcOrd="0" destOrd="0" presId="urn:microsoft.com/office/officeart/2005/8/layout/default"/>
    <dgm:cxn modelId="{C2261090-E1F5-4D64-8819-0141681B97F6}" srcId="{32A6749C-2C8A-4F2D-927E-816D05F298C2}" destId="{32686B30-8C4F-493D-BFC3-A64C29A4482A}" srcOrd="17" destOrd="0" parTransId="{17874700-A2CA-4B7D-9BD0-9049317C6185}" sibTransId="{34B38D46-D674-48FF-917B-FE4DBC3FD71E}"/>
    <dgm:cxn modelId="{F25E1049-4452-4819-A49E-AFC4D64C78E6}" type="presOf" srcId="{7F869A82-3713-4CA4-B2BC-A745BC73A7D0}" destId="{0B2372D0-CF0D-4D06-8FED-071C46599C2B}" srcOrd="0" destOrd="0" presId="urn:microsoft.com/office/officeart/2005/8/layout/default"/>
    <dgm:cxn modelId="{A5B3E49B-AEB3-41F1-A0DD-F8B6F3DB93E3}" srcId="{32A6749C-2C8A-4F2D-927E-816D05F298C2}" destId="{946F1D35-56B1-4C1C-933C-2B4CD5BE2C1E}" srcOrd="2" destOrd="0" parTransId="{492A87B9-1EE9-44C3-9F88-53B1968548F3}" sibTransId="{A6E357C0-5AED-4212-9AFE-EDCA963AE509}"/>
    <dgm:cxn modelId="{04C2DD5E-E5F5-4427-993C-1DFDFFD81DD9}" type="presOf" srcId="{D9CB3073-D35E-447B-A2E8-8C46C6338BA5}" destId="{DC5C237A-9D90-480C-87AD-B984FC72D42B}" srcOrd="0" destOrd="0" presId="urn:microsoft.com/office/officeart/2005/8/layout/default"/>
    <dgm:cxn modelId="{6F7B2B51-3922-49B6-8C83-7CC825D42726}" srcId="{32A6749C-2C8A-4F2D-927E-816D05F298C2}" destId="{A51E4F6A-8790-43DD-ADAF-227435AAF463}" srcOrd="19" destOrd="0" parTransId="{D3910274-B49E-4A68-BDC3-2F979627EDAC}" sibTransId="{5ECC2853-4308-44D5-8C3F-D80EA41855FE}"/>
    <dgm:cxn modelId="{347FE5B6-0265-4E90-9DF6-F2C0DCB121BC}" type="presOf" srcId="{840A7F7A-15A3-481D-9598-13F8FB8F6B81}" destId="{57AD8849-2492-4B3E-8120-CB0C09C535BC}" srcOrd="0" destOrd="0" presId="urn:microsoft.com/office/officeart/2005/8/layout/default"/>
    <dgm:cxn modelId="{BD3DE4C7-EE32-496F-A61E-4A428E8B6B8A}" srcId="{32A6749C-2C8A-4F2D-927E-816D05F298C2}" destId="{840A7F7A-15A3-481D-9598-13F8FB8F6B81}" srcOrd="18" destOrd="0" parTransId="{FFFD3DDF-62E1-478C-A2BD-E14B0B449752}" sibTransId="{CC901A40-9A28-4840-A964-CC76A3E70885}"/>
    <dgm:cxn modelId="{71960F96-CEA1-4424-99BF-DC3C023D5E1F}" srcId="{32A6749C-2C8A-4F2D-927E-816D05F298C2}" destId="{CF2A560A-5A63-4470-911A-4940D80EBCA8}" srcOrd="10" destOrd="0" parTransId="{5F7887D4-7C4F-47DB-B6A9-C304D9B51C29}" sibTransId="{98DE0328-C807-4E7F-A080-534EF085D4C4}"/>
    <dgm:cxn modelId="{E03986A8-9F96-42CA-88C7-F11311BE9699}" srcId="{32A6749C-2C8A-4F2D-927E-816D05F298C2}" destId="{23C83CFF-D3C8-4604-AF25-BA526F6B40B9}" srcOrd="8" destOrd="0" parTransId="{46B360B5-57F8-4213-800B-11628AE8BA3A}" sibTransId="{748F573C-E597-4116-8503-170D6B6AC169}"/>
    <dgm:cxn modelId="{0387C011-AF0C-4B99-A62B-FEF8DFDEEA3D}" srcId="{32A6749C-2C8A-4F2D-927E-816D05F298C2}" destId="{7F869A82-3713-4CA4-B2BC-A745BC73A7D0}" srcOrd="7" destOrd="0" parTransId="{1417559A-D281-4098-AF62-2D2E8F666CC0}" sibTransId="{ADBC5D60-3C38-4D9E-AD5E-FA05B138D004}"/>
    <dgm:cxn modelId="{4BB27A0F-49C3-4A0A-AB26-9189F523D9B3}" srcId="{32A6749C-2C8A-4F2D-927E-816D05F298C2}" destId="{AD90D995-4714-4D4C-8396-1023535E2306}" srcOrd="0" destOrd="0" parTransId="{03EFCCAD-D320-4524-9168-29094F552A82}" sibTransId="{225D6946-0D2D-407E-8FC0-DBCBD12AB928}"/>
    <dgm:cxn modelId="{C08FD395-54EA-4B5C-B51C-8D9145F25BC7}" type="presOf" srcId="{2C1A4989-F261-4FA8-9BC5-8161D9926EE7}" destId="{52D29C36-F0D8-420E-B154-077A75DD8FF3}" srcOrd="0" destOrd="0" presId="urn:microsoft.com/office/officeart/2005/8/layout/default"/>
    <dgm:cxn modelId="{1F22BC3A-078C-4A83-A613-D45173414993}" srcId="{32A6749C-2C8A-4F2D-927E-816D05F298C2}" destId="{36E3FC19-1BF2-474E-BBDC-70C47B298C5D}" srcOrd="15" destOrd="0" parTransId="{A68ADD96-BF4D-45F3-8063-B3809826371F}" sibTransId="{B75A76B5-E017-4D5A-BE9C-76A0E4DE7A85}"/>
    <dgm:cxn modelId="{98F53D62-87E7-4F0B-8E4F-00E8F7F6EE4D}" type="presOf" srcId="{8FDF9342-87AE-4451-AB0D-92AE2BE8895E}" destId="{3EB142FA-8D49-4030-92D6-5CE8E7DB2AD4}" srcOrd="0" destOrd="0" presId="urn:microsoft.com/office/officeart/2005/8/layout/default"/>
    <dgm:cxn modelId="{A34DD296-97B8-4177-A19F-5BC8287E8E86}" srcId="{32A6749C-2C8A-4F2D-927E-816D05F298C2}" destId="{2555144B-A63F-4E41-A0FA-2506B53B49D0}" srcOrd="20" destOrd="0" parTransId="{40D8CB90-4E5A-4915-94A6-F0363BE13010}" sibTransId="{4746EC46-5068-4698-9D46-EF0254BCDF19}"/>
    <dgm:cxn modelId="{8604A4C6-0C07-4956-B5AA-68E430AA9E08}" type="presOf" srcId="{32686B30-8C4F-493D-BFC3-A64C29A4482A}" destId="{D4B29CB6-9AE2-4EEA-B86B-30A73EBC1B5E}" srcOrd="0" destOrd="0" presId="urn:microsoft.com/office/officeart/2005/8/layout/default"/>
    <dgm:cxn modelId="{247D7BE4-184D-4792-AC7E-8416A2AA5AA8}" srcId="{32A6749C-2C8A-4F2D-927E-816D05F298C2}" destId="{D9CB3073-D35E-447B-A2E8-8C46C6338BA5}" srcOrd="1" destOrd="0" parTransId="{32BF167D-21CD-41BD-9BB8-D0D2776DCCB1}" sibTransId="{42587DCF-5D65-4279-B3E4-47E9E989A179}"/>
    <dgm:cxn modelId="{4B137C02-54DF-4624-9A9F-1CC52BB9B2DC}" type="presOf" srcId="{32A6749C-2C8A-4F2D-927E-816D05F298C2}" destId="{01D61493-6B15-4915-B0D2-03C21C3BA9EC}" srcOrd="0" destOrd="0" presId="urn:microsoft.com/office/officeart/2005/8/layout/default"/>
    <dgm:cxn modelId="{DD2401C1-CC78-4758-90DD-452BD10534EB}" srcId="{32A6749C-2C8A-4F2D-927E-816D05F298C2}" destId="{93F41347-9A20-4EEB-83A5-828116ECB34A}" srcOrd="21" destOrd="0" parTransId="{5971106C-96C8-4409-BDE9-07CBA4DD0360}" sibTransId="{59DFF443-ACB1-489A-937E-EC48D962AF2A}"/>
    <dgm:cxn modelId="{147FD5B8-E928-433B-9030-FCAF2EB38C48}" type="presOf" srcId="{946F1D35-56B1-4C1C-933C-2B4CD5BE2C1E}" destId="{7857F07C-C148-48D8-9F62-FA31C721BF99}" srcOrd="0" destOrd="0" presId="urn:microsoft.com/office/officeart/2005/8/layout/default"/>
    <dgm:cxn modelId="{55B4827E-2EC5-4D12-B41A-92CF72887C5F}" type="presOf" srcId="{6C8C5C6E-C2E5-41EA-A4AB-DDF80A457347}" destId="{F6A8BFA9-8790-4F39-9A4F-32D66710FAE5}" srcOrd="0" destOrd="0" presId="urn:microsoft.com/office/officeart/2005/8/layout/default"/>
    <dgm:cxn modelId="{813C5E29-D248-4BB9-A525-3C10A9749BF7}" srcId="{32A6749C-2C8A-4F2D-927E-816D05F298C2}" destId="{668622FA-0F0C-4A93-BB1B-E06A5978FC45}" srcOrd="6" destOrd="0" parTransId="{AC4C6E4F-5C5D-493A-AA97-9F568CE708C9}" sibTransId="{553573E9-576F-4AEE-8B7A-D8B859A6DF05}"/>
    <dgm:cxn modelId="{45EB2340-7F34-4EAD-9222-55C2DD61E111}" type="presOf" srcId="{2EB82FDB-9E12-46F6-B086-30C1CE796799}" destId="{B2E3F2EA-7DD8-4DFA-817E-0E4D5FC059B9}" srcOrd="0" destOrd="0" presId="urn:microsoft.com/office/officeart/2005/8/layout/default"/>
    <dgm:cxn modelId="{E071D732-EC89-4412-A356-F835F5152D90}" type="presOf" srcId="{CF2A560A-5A63-4470-911A-4940D80EBCA8}" destId="{CA0F92A0-E9F6-47B4-A932-C402CCDACD89}" srcOrd="0" destOrd="0" presId="urn:microsoft.com/office/officeart/2005/8/layout/default"/>
    <dgm:cxn modelId="{A5884ECC-1987-4477-B2B1-6C39A80F7681}" srcId="{32A6749C-2C8A-4F2D-927E-816D05F298C2}" destId="{0EF2A5B4-DB06-45DF-88A0-DBEFC8CD0A83}" srcOrd="4" destOrd="0" parTransId="{EF965BDB-44F0-4AFA-BB9E-FC172799C1A9}" sibTransId="{956E7406-3675-472D-9FA7-2B2B4E20C581}"/>
    <dgm:cxn modelId="{07408D23-0BF0-43C3-BC96-5118DFCEC22E}" type="presOf" srcId="{D208C0BA-1D0C-4B38-97FE-155D8AEBE072}" destId="{D5A7A0AF-6948-4B1E-BD28-55FF59CDB68B}" srcOrd="0" destOrd="0" presId="urn:microsoft.com/office/officeart/2005/8/layout/default"/>
    <dgm:cxn modelId="{6AF683A8-C51E-4230-9A90-840038E86345}" srcId="{32A6749C-2C8A-4F2D-927E-816D05F298C2}" destId="{8FDF9342-87AE-4451-AB0D-92AE2BE8895E}" srcOrd="11" destOrd="0" parTransId="{1403B422-3AE8-4A1C-B66C-E0792B442927}" sibTransId="{A321B3A0-A311-47F4-9EF2-4E82707FCBF1}"/>
    <dgm:cxn modelId="{F0082238-467B-4A26-AC79-904A21A5C979}" srcId="{32A6749C-2C8A-4F2D-927E-816D05F298C2}" destId="{D208C0BA-1D0C-4B38-97FE-155D8AEBE072}" srcOrd="24" destOrd="0" parTransId="{56762749-8C3D-49C6-9163-67D0612D293C}" sibTransId="{1662BF03-2EB5-4808-85D0-C33B737297BD}"/>
    <dgm:cxn modelId="{A5FE54F9-7CB0-4ACE-95D0-C4D913B7093E}" type="presOf" srcId="{AD90D995-4714-4D4C-8396-1023535E2306}" destId="{EF328F59-348E-4F0B-83A1-BDE6D9F5A2DB}" srcOrd="0" destOrd="0" presId="urn:microsoft.com/office/officeart/2005/8/layout/default"/>
    <dgm:cxn modelId="{8C120549-9293-4E7F-9C04-BF4656EFB63B}" srcId="{32A6749C-2C8A-4F2D-927E-816D05F298C2}" destId="{14085BBB-A82C-4828-9CB8-8EADF468C62A}" srcOrd="16" destOrd="0" parTransId="{C943F091-7097-4DC2-A94A-7946D1E68C31}" sibTransId="{68E1EDC7-DB5E-4D4F-8401-42CDB0397226}"/>
    <dgm:cxn modelId="{79E59343-4F28-4B19-ADE4-63E736B31D94}" srcId="{32A6749C-2C8A-4F2D-927E-816D05F298C2}" destId="{5951089F-4691-4813-A774-FF58F6FEB349}" srcOrd="14" destOrd="0" parTransId="{C390E1E6-8B2E-469B-B6F1-09C4CC8EA271}" sibTransId="{1EDCBCB6-5ECE-442C-99B1-5A6B4D18AF9A}"/>
    <dgm:cxn modelId="{118DD4A0-6F8E-44AE-9897-152F38F56AD6}" srcId="{32A6749C-2C8A-4F2D-927E-816D05F298C2}" destId="{7888A811-1411-40EC-9053-F47C182D25C6}" srcOrd="12" destOrd="0" parTransId="{A570BEC0-51CF-4001-95D2-7798FA0D3DA3}" sibTransId="{969ED718-F0D9-4C9B-A2E3-8FFEFB7D0F00}"/>
    <dgm:cxn modelId="{4ADC0C00-628D-4F1C-9847-F320F70D3633}" type="presParOf" srcId="{01D61493-6B15-4915-B0D2-03C21C3BA9EC}" destId="{EF328F59-348E-4F0B-83A1-BDE6D9F5A2DB}" srcOrd="0" destOrd="0" presId="urn:microsoft.com/office/officeart/2005/8/layout/default"/>
    <dgm:cxn modelId="{308E6647-F606-463C-9B1B-570A61973CB5}" type="presParOf" srcId="{01D61493-6B15-4915-B0D2-03C21C3BA9EC}" destId="{78E4CBD8-495D-48CE-8E14-307F1B397599}" srcOrd="1" destOrd="0" presId="urn:microsoft.com/office/officeart/2005/8/layout/default"/>
    <dgm:cxn modelId="{A052F9D8-A28C-4389-A2FE-4A083E029A3F}" type="presParOf" srcId="{01D61493-6B15-4915-B0D2-03C21C3BA9EC}" destId="{DC5C237A-9D90-480C-87AD-B984FC72D42B}" srcOrd="2" destOrd="0" presId="urn:microsoft.com/office/officeart/2005/8/layout/default"/>
    <dgm:cxn modelId="{4EA4969F-E7B9-4876-B9F9-6DA1338DF45B}" type="presParOf" srcId="{01D61493-6B15-4915-B0D2-03C21C3BA9EC}" destId="{9DA7B0E6-8F66-45C2-B7D8-02D527CF66C0}" srcOrd="3" destOrd="0" presId="urn:microsoft.com/office/officeart/2005/8/layout/default"/>
    <dgm:cxn modelId="{8FFAFC39-8A13-4EEC-9A4F-DEA5D470CF74}" type="presParOf" srcId="{01D61493-6B15-4915-B0D2-03C21C3BA9EC}" destId="{7857F07C-C148-48D8-9F62-FA31C721BF99}" srcOrd="4" destOrd="0" presId="urn:microsoft.com/office/officeart/2005/8/layout/default"/>
    <dgm:cxn modelId="{9E2771E6-074D-4C8B-BDDF-23DE8D1DB9AF}" type="presParOf" srcId="{01D61493-6B15-4915-B0D2-03C21C3BA9EC}" destId="{6E6DB60E-F95D-4DCC-B7E2-0D1115875CB7}" srcOrd="5" destOrd="0" presId="urn:microsoft.com/office/officeart/2005/8/layout/default"/>
    <dgm:cxn modelId="{4B03CC7C-24A6-401A-83CC-BA1F238DEFA3}" type="presParOf" srcId="{01D61493-6B15-4915-B0D2-03C21C3BA9EC}" destId="{F6A8BFA9-8790-4F39-9A4F-32D66710FAE5}" srcOrd="6" destOrd="0" presId="urn:microsoft.com/office/officeart/2005/8/layout/default"/>
    <dgm:cxn modelId="{11425EB6-9023-43DF-911E-3EE6356DE3A7}" type="presParOf" srcId="{01D61493-6B15-4915-B0D2-03C21C3BA9EC}" destId="{0C52C002-8A42-4180-8196-740F93298C8E}" srcOrd="7" destOrd="0" presId="urn:microsoft.com/office/officeart/2005/8/layout/default"/>
    <dgm:cxn modelId="{A98B31C2-EE42-4FCB-98E0-CF0254FDFB09}" type="presParOf" srcId="{01D61493-6B15-4915-B0D2-03C21C3BA9EC}" destId="{2AFF11AF-FE91-4427-B339-61BAFC402832}" srcOrd="8" destOrd="0" presId="urn:microsoft.com/office/officeart/2005/8/layout/default"/>
    <dgm:cxn modelId="{224B67BC-1D62-4E95-8ACE-929B55F04C9E}" type="presParOf" srcId="{01D61493-6B15-4915-B0D2-03C21C3BA9EC}" destId="{981BCFF3-08CB-4153-9DCC-0F81848F6150}" srcOrd="9" destOrd="0" presId="urn:microsoft.com/office/officeart/2005/8/layout/default"/>
    <dgm:cxn modelId="{74E42622-E25D-440E-A59F-83C525F23FA1}" type="presParOf" srcId="{01D61493-6B15-4915-B0D2-03C21C3BA9EC}" destId="{5A29E123-61E8-408E-B289-2DDFD971D33F}" srcOrd="10" destOrd="0" presId="urn:microsoft.com/office/officeart/2005/8/layout/default"/>
    <dgm:cxn modelId="{F6426CC1-5D96-49AB-9C7C-188760DFA77A}" type="presParOf" srcId="{01D61493-6B15-4915-B0D2-03C21C3BA9EC}" destId="{EB0319DB-F65E-41F2-86FF-89C32A66BF89}" srcOrd="11" destOrd="0" presId="urn:microsoft.com/office/officeart/2005/8/layout/default"/>
    <dgm:cxn modelId="{DDB924F2-A7EE-4674-B016-6ABDD278BA2A}" type="presParOf" srcId="{01D61493-6B15-4915-B0D2-03C21C3BA9EC}" destId="{D5A997C0-8352-473F-B88C-C24A8D32B659}" srcOrd="12" destOrd="0" presId="urn:microsoft.com/office/officeart/2005/8/layout/default"/>
    <dgm:cxn modelId="{7B886EE0-EA4F-46F1-8288-AA29F443A49A}" type="presParOf" srcId="{01D61493-6B15-4915-B0D2-03C21C3BA9EC}" destId="{D346E362-A79F-4BB3-B579-FC3B0033E3AE}" srcOrd="13" destOrd="0" presId="urn:microsoft.com/office/officeart/2005/8/layout/default"/>
    <dgm:cxn modelId="{BFDCB9E2-6E8F-4D29-8583-90C9A964AE36}" type="presParOf" srcId="{01D61493-6B15-4915-B0D2-03C21C3BA9EC}" destId="{0B2372D0-CF0D-4D06-8FED-071C46599C2B}" srcOrd="14" destOrd="0" presId="urn:microsoft.com/office/officeart/2005/8/layout/default"/>
    <dgm:cxn modelId="{80A02812-60B2-4C96-A18C-9BDA00358303}" type="presParOf" srcId="{01D61493-6B15-4915-B0D2-03C21C3BA9EC}" destId="{A1EDBDAD-3C10-4C68-A1B5-A332E0DE8038}" srcOrd="15" destOrd="0" presId="urn:microsoft.com/office/officeart/2005/8/layout/default"/>
    <dgm:cxn modelId="{05EB357C-D3B3-4290-8388-D90ADF334B78}" type="presParOf" srcId="{01D61493-6B15-4915-B0D2-03C21C3BA9EC}" destId="{36198944-2C90-4353-8AFD-3698A2D0B847}" srcOrd="16" destOrd="0" presId="urn:microsoft.com/office/officeart/2005/8/layout/default"/>
    <dgm:cxn modelId="{7A29D834-96C0-4B5D-B024-02DBF9CFED21}" type="presParOf" srcId="{01D61493-6B15-4915-B0D2-03C21C3BA9EC}" destId="{6D14F755-3FD4-44D3-969F-EA52D85D08DC}" srcOrd="17" destOrd="0" presId="urn:microsoft.com/office/officeart/2005/8/layout/default"/>
    <dgm:cxn modelId="{A1836ED2-573A-4029-A089-5721A27B28EE}" type="presParOf" srcId="{01D61493-6B15-4915-B0D2-03C21C3BA9EC}" destId="{B7692C5B-07E6-4519-AF64-437C02E838C8}" srcOrd="18" destOrd="0" presId="urn:microsoft.com/office/officeart/2005/8/layout/default"/>
    <dgm:cxn modelId="{D848976F-DC31-4381-BC8A-1519A7C0E121}" type="presParOf" srcId="{01D61493-6B15-4915-B0D2-03C21C3BA9EC}" destId="{CE3E09FF-3120-4CF3-B315-3066A75DEF3F}" srcOrd="19" destOrd="0" presId="urn:microsoft.com/office/officeart/2005/8/layout/default"/>
    <dgm:cxn modelId="{5E2B1360-C6B3-4E3A-AF93-05EF7BBE5D92}" type="presParOf" srcId="{01D61493-6B15-4915-B0D2-03C21C3BA9EC}" destId="{CA0F92A0-E9F6-47B4-A932-C402CCDACD89}" srcOrd="20" destOrd="0" presId="urn:microsoft.com/office/officeart/2005/8/layout/default"/>
    <dgm:cxn modelId="{33F21987-0DB7-47D2-B1AE-FD9AD7336D61}" type="presParOf" srcId="{01D61493-6B15-4915-B0D2-03C21C3BA9EC}" destId="{9F8B53D3-E5AF-413D-A990-791F9C77281F}" srcOrd="21" destOrd="0" presId="urn:microsoft.com/office/officeart/2005/8/layout/default"/>
    <dgm:cxn modelId="{380E4D70-937C-4172-AF92-300D09F6022B}" type="presParOf" srcId="{01D61493-6B15-4915-B0D2-03C21C3BA9EC}" destId="{3EB142FA-8D49-4030-92D6-5CE8E7DB2AD4}" srcOrd="22" destOrd="0" presId="urn:microsoft.com/office/officeart/2005/8/layout/default"/>
    <dgm:cxn modelId="{F7431ADF-B7CD-45D1-86F7-198E8737EC2A}" type="presParOf" srcId="{01D61493-6B15-4915-B0D2-03C21C3BA9EC}" destId="{FBFB7349-5CC6-4251-ADC8-609AD03C9EA0}" srcOrd="23" destOrd="0" presId="urn:microsoft.com/office/officeart/2005/8/layout/default"/>
    <dgm:cxn modelId="{19D72776-CDC5-4447-B0C2-0C70596186E6}" type="presParOf" srcId="{01D61493-6B15-4915-B0D2-03C21C3BA9EC}" destId="{99074606-5F4E-432D-9320-F1966842F5FA}" srcOrd="24" destOrd="0" presId="urn:microsoft.com/office/officeart/2005/8/layout/default"/>
    <dgm:cxn modelId="{AD417C68-017C-4514-87F2-3EEF13374902}" type="presParOf" srcId="{01D61493-6B15-4915-B0D2-03C21C3BA9EC}" destId="{AFF8F7CA-E360-4438-AFBD-29EFB60DD9B3}" srcOrd="25" destOrd="0" presId="urn:microsoft.com/office/officeart/2005/8/layout/default"/>
    <dgm:cxn modelId="{B2BCE934-A36C-4D0F-9320-523895E9A600}" type="presParOf" srcId="{01D61493-6B15-4915-B0D2-03C21C3BA9EC}" destId="{D9C710D0-3A00-4926-BB15-4253B89AE86E}" srcOrd="26" destOrd="0" presId="urn:microsoft.com/office/officeart/2005/8/layout/default"/>
    <dgm:cxn modelId="{716F4A6D-5D4F-455F-9622-DBF75656BAFA}" type="presParOf" srcId="{01D61493-6B15-4915-B0D2-03C21C3BA9EC}" destId="{E3469BC0-2C3C-427F-A129-540BC029856D}" srcOrd="27" destOrd="0" presId="urn:microsoft.com/office/officeart/2005/8/layout/default"/>
    <dgm:cxn modelId="{4AC7C29D-6728-44BB-8974-5DDF36823600}" type="presParOf" srcId="{01D61493-6B15-4915-B0D2-03C21C3BA9EC}" destId="{E508AD63-94BB-426F-8B8A-C0A91AC71945}" srcOrd="28" destOrd="0" presId="urn:microsoft.com/office/officeart/2005/8/layout/default"/>
    <dgm:cxn modelId="{824618A5-8FEB-4999-BE72-0951F85BAF37}" type="presParOf" srcId="{01D61493-6B15-4915-B0D2-03C21C3BA9EC}" destId="{4A3C78B5-7CE6-4E75-9A82-1508BA3F4B09}" srcOrd="29" destOrd="0" presId="urn:microsoft.com/office/officeart/2005/8/layout/default"/>
    <dgm:cxn modelId="{A2A925E9-BAEB-4283-9ACA-5A74DA07C2ED}" type="presParOf" srcId="{01D61493-6B15-4915-B0D2-03C21C3BA9EC}" destId="{F6D26A2E-DEE8-4164-A65B-58607BD40605}" srcOrd="30" destOrd="0" presId="urn:microsoft.com/office/officeart/2005/8/layout/default"/>
    <dgm:cxn modelId="{F6D16ECA-4157-4DC3-9CD5-CD772E570C96}" type="presParOf" srcId="{01D61493-6B15-4915-B0D2-03C21C3BA9EC}" destId="{95769CFA-C022-4815-95E9-3E34D1517EE3}" srcOrd="31" destOrd="0" presId="urn:microsoft.com/office/officeart/2005/8/layout/default"/>
    <dgm:cxn modelId="{0D342675-9776-4A6C-8D0B-343F660FB6BA}" type="presParOf" srcId="{01D61493-6B15-4915-B0D2-03C21C3BA9EC}" destId="{0B895CB6-3144-4E25-9CDF-9E31773773F4}" srcOrd="32" destOrd="0" presId="urn:microsoft.com/office/officeart/2005/8/layout/default"/>
    <dgm:cxn modelId="{EFE0B4D5-8E8A-4D11-8892-DFF2737E03DE}" type="presParOf" srcId="{01D61493-6B15-4915-B0D2-03C21C3BA9EC}" destId="{30EFA938-F350-4EE4-9624-78A821D84FCC}" srcOrd="33" destOrd="0" presId="urn:microsoft.com/office/officeart/2005/8/layout/default"/>
    <dgm:cxn modelId="{545009B9-BE4F-44A5-AC23-A60A91126DE4}" type="presParOf" srcId="{01D61493-6B15-4915-B0D2-03C21C3BA9EC}" destId="{D4B29CB6-9AE2-4EEA-B86B-30A73EBC1B5E}" srcOrd="34" destOrd="0" presId="urn:microsoft.com/office/officeart/2005/8/layout/default"/>
    <dgm:cxn modelId="{1CEE84E2-77FD-4494-B531-995E6B70ED55}" type="presParOf" srcId="{01D61493-6B15-4915-B0D2-03C21C3BA9EC}" destId="{0946D4A0-4443-4833-B5CA-DD65F9F80D43}" srcOrd="35" destOrd="0" presId="urn:microsoft.com/office/officeart/2005/8/layout/default"/>
    <dgm:cxn modelId="{2D2B5960-2D24-43BE-B61E-AA368F355B2E}" type="presParOf" srcId="{01D61493-6B15-4915-B0D2-03C21C3BA9EC}" destId="{57AD8849-2492-4B3E-8120-CB0C09C535BC}" srcOrd="36" destOrd="0" presId="urn:microsoft.com/office/officeart/2005/8/layout/default"/>
    <dgm:cxn modelId="{6FE93056-0E54-415A-8F93-98874A2A01EE}" type="presParOf" srcId="{01D61493-6B15-4915-B0D2-03C21C3BA9EC}" destId="{9099857F-F009-4EC6-B9D2-82334A236FA0}" srcOrd="37" destOrd="0" presId="urn:microsoft.com/office/officeart/2005/8/layout/default"/>
    <dgm:cxn modelId="{1842ADFF-B33B-42A8-B906-BCF1E3BE6A3E}" type="presParOf" srcId="{01D61493-6B15-4915-B0D2-03C21C3BA9EC}" destId="{78C98153-6F45-4F5B-93BD-D60306EC9DD8}" srcOrd="38" destOrd="0" presId="urn:microsoft.com/office/officeart/2005/8/layout/default"/>
    <dgm:cxn modelId="{C74D6AB9-61C5-4D7F-B2AB-C8ECA3E5C383}" type="presParOf" srcId="{01D61493-6B15-4915-B0D2-03C21C3BA9EC}" destId="{7F141386-8C62-4F49-B15B-5C10D7BFB994}" srcOrd="39" destOrd="0" presId="urn:microsoft.com/office/officeart/2005/8/layout/default"/>
    <dgm:cxn modelId="{8948CD72-983C-45EC-8DE8-61DF798D4FF7}" type="presParOf" srcId="{01D61493-6B15-4915-B0D2-03C21C3BA9EC}" destId="{FBE58F7F-C601-454B-9E1C-AA8A8BFA9D12}" srcOrd="40" destOrd="0" presId="urn:microsoft.com/office/officeart/2005/8/layout/default"/>
    <dgm:cxn modelId="{72D93A6D-EC00-4D99-827B-AE1407CC0CF2}" type="presParOf" srcId="{01D61493-6B15-4915-B0D2-03C21C3BA9EC}" destId="{DEDC5F85-0050-4552-952D-6B5C73FBA1C0}" srcOrd="41" destOrd="0" presId="urn:microsoft.com/office/officeart/2005/8/layout/default"/>
    <dgm:cxn modelId="{51684D5D-EFAF-44CC-887A-56F46BD7726F}" type="presParOf" srcId="{01D61493-6B15-4915-B0D2-03C21C3BA9EC}" destId="{D7E118A9-80E5-47EB-9BF6-ADE7A583E2F1}" srcOrd="42" destOrd="0" presId="urn:microsoft.com/office/officeart/2005/8/layout/default"/>
    <dgm:cxn modelId="{9256D8D3-5C2E-4901-BBD2-8FF09D2157CA}" type="presParOf" srcId="{01D61493-6B15-4915-B0D2-03C21C3BA9EC}" destId="{EF9C36F9-B689-42FA-A066-4C011B6F3B3C}" srcOrd="43" destOrd="0" presId="urn:microsoft.com/office/officeart/2005/8/layout/default"/>
    <dgm:cxn modelId="{5E072525-381D-42DD-9339-39876B451E8E}" type="presParOf" srcId="{01D61493-6B15-4915-B0D2-03C21C3BA9EC}" destId="{52D29C36-F0D8-420E-B154-077A75DD8FF3}" srcOrd="44" destOrd="0" presId="urn:microsoft.com/office/officeart/2005/8/layout/default"/>
    <dgm:cxn modelId="{22906DD3-100C-444A-9C41-428DE62B549B}" type="presParOf" srcId="{01D61493-6B15-4915-B0D2-03C21C3BA9EC}" destId="{E6329794-CCA7-4891-BE55-C26FD5E7652C}" srcOrd="45" destOrd="0" presId="urn:microsoft.com/office/officeart/2005/8/layout/default"/>
    <dgm:cxn modelId="{C0414C9C-DC80-48EA-BF18-D21B39472AD3}" type="presParOf" srcId="{01D61493-6B15-4915-B0D2-03C21C3BA9EC}" destId="{B2E3F2EA-7DD8-4DFA-817E-0E4D5FC059B9}" srcOrd="46" destOrd="0" presId="urn:microsoft.com/office/officeart/2005/8/layout/default"/>
    <dgm:cxn modelId="{C207614A-DE6A-48E0-B0E6-442CFB1248F6}" type="presParOf" srcId="{01D61493-6B15-4915-B0D2-03C21C3BA9EC}" destId="{11E36E43-62AB-4440-81B2-0B054FE62229}" srcOrd="47" destOrd="0" presId="urn:microsoft.com/office/officeart/2005/8/layout/default"/>
    <dgm:cxn modelId="{95068B01-211D-41D4-A903-E8E1F4D6CAE7}" type="presParOf" srcId="{01D61493-6B15-4915-B0D2-03C21C3BA9EC}" destId="{D5A7A0AF-6948-4B1E-BD28-55FF59CDB68B}" srcOrd="4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96331-BA7F-4562-9FCA-80984F142853}">
      <dsp:nvSpPr>
        <dsp:cNvPr id="0" name=""/>
        <dsp:cNvSpPr/>
      </dsp:nvSpPr>
      <dsp:spPr>
        <a:xfrm>
          <a:off x="-5651691" y="-865644"/>
          <a:ext cx="6732707" cy="6732707"/>
        </a:xfrm>
        <a:prstGeom prst="blockArc">
          <a:avLst>
            <a:gd name="adj1" fmla="val 18900000"/>
            <a:gd name="adj2" fmla="val 2700000"/>
            <a:gd name="adj3" fmla="val 32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4A08BD-C2A2-41D3-AA95-8EEFEB762EEC}">
      <dsp:nvSpPr>
        <dsp:cNvPr id="0" name=""/>
        <dsp:cNvSpPr/>
      </dsp:nvSpPr>
      <dsp:spPr>
        <a:xfrm>
          <a:off x="350849" y="227364"/>
          <a:ext cx="7811981"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lvl="0" algn="l" defTabSz="977900">
            <a:lnSpc>
              <a:spcPct val="90000"/>
            </a:lnSpc>
            <a:spcBef>
              <a:spcPct val="0"/>
            </a:spcBef>
            <a:spcAft>
              <a:spcPct val="35000"/>
            </a:spcAft>
          </a:pPr>
          <a:r>
            <a:rPr lang="tr-TR" sz="2200" kern="1200" dirty="0" smtClean="0"/>
            <a:t>Kırklareli Üniversitesi Genel Bilgiler</a:t>
          </a:r>
          <a:endParaRPr lang="tr-TR" sz="2200" kern="1200" dirty="0"/>
        </a:p>
      </dsp:txBody>
      <dsp:txXfrm>
        <a:off x="350849" y="227364"/>
        <a:ext cx="7811981" cy="454528"/>
      </dsp:txXfrm>
    </dsp:sp>
    <dsp:sp modelId="{E840564A-D8F0-4FF6-B354-ACBE3785A65A}">
      <dsp:nvSpPr>
        <dsp:cNvPr id="0" name=""/>
        <dsp:cNvSpPr/>
      </dsp:nvSpPr>
      <dsp:spPr>
        <a:xfrm>
          <a:off x="66768" y="170548"/>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F22DF8-4846-4093-A658-BF16D72C8936}">
      <dsp:nvSpPr>
        <dsp:cNvPr id="0" name=""/>
        <dsp:cNvSpPr/>
      </dsp:nvSpPr>
      <dsp:spPr>
        <a:xfrm>
          <a:off x="762466" y="909558"/>
          <a:ext cx="7400364"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lvl="0" algn="l" defTabSz="977900">
            <a:lnSpc>
              <a:spcPct val="90000"/>
            </a:lnSpc>
            <a:spcBef>
              <a:spcPct val="0"/>
            </a:spcBef>
            <a:spcAft>
              <a:spcPct val="35000"/>
            </a:spcAft>
          </a:pPr>
          <a:r>
            <a:rPr lang="tr-TR" sz="2200" kern="1200" dirty="0" smtClean="0"/>
            <a:t>Öğrenci İşleri Daire Başkanlığı Hizmetleri</a:t>
          </a:r>
          <a:endParaRPr lang="tr-TR" sz="2200" kern="1200" dirty="0"/>
        </a:p>
      </dsp:txBody>
      <dsp:txXfrm>
        <a:off x="762466" y="909558"/>
        <a:ext cx="7400364" cy="454528"/>
      </dsp:txXfrm>
    </dsp:sp>
    <dsp:sp modelId="{D5AEE9CF-272B-41A9-8139-8C0F4EF6E754}">
      <dsp:nvSpPr>
        <dsp:cNvPr id="0" name=""/>
        <dsp:cNvSpPr/>
      </dsp:nvSpPr>
      <dsp:spPr>
        <a:xfrm>
          <a:off x="478385" y="852741"/>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53EF3C-E8DF-4823-9CBA-393DEF5FCF1A}">
      <dsp:nvSpPr>
        <dsp:cNvPr id="0" name=""/>
        <dsp:cNvSpPr/>
      </dsp:nvSpPr>
      <dsp:spPr>
        <a:xfrm>
          <a:off x="988030" y="1591251"/>
          <a:ext cx="7174800"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lvl="0" algn="l" defTabSz="977900">
            <a:lnSpc>
              <a:spcPct val="90000"/>
            </a:lnSpc>
            <a:spcBef>
              <a:spcPct val="0"/>
            </a:spcBef>
            <a:spcAft>
              <a:spcPct val="35000"/>
            </a:spcAft>
          </a:pPr>
          <a:r>
            <a:rPr lang="tr-TR" sz="2200" kern="1200" dirty="0" smtClean="0"/>
            <a:t>Kütüphane ve Dokümantasyon Daire Başkanlığı Hizmetleri</a:t>
          </a:r>
          <a:endParaRPr lang="tr-TR" sz="2200" kern="1200" dirty="0"/>
        </a:p>
      </dsp:txBody>
      <dsp:txXfrm>
        <a:off x="988030" y="1591251"/>
        <a:ext cx="7174800" cy="454528"/>
      </dsp:txXfrm>
    </dsp:sp>
    <dsp:sp modelId="{8FB0B4A1-D558-46E0-B225-8DC73B58D7CD}">
      <dsp:nvSpPr>
        <dsp:cNvPr id="0" name=""/>
        <dsp:cNvSpPr/>
      </dsp:nvSpPr>
      <dsp:spPr>
        <a:xfrm>
          <a:off x="703949" y="1534435"/>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96680A-80B7-4AEC-8307-A2C28041B8D9}">
      <dsp:nvSpPr>
        <dsp:cNvPr id="0" name=""/>
        <dsp:cNvSpPr/>
      </dsp:nvSpPr>
      <dsp:spPr>
        <a:xfrm>
          <a:off x="1060050" y="2273445"/>
          <a:ext cx="7102780"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lvl="0" algn="l" defTabSz="977900">
            <a:lnSpc>
              <a:spcPct val="90000"/>
            </a:lnSpc>
            <a:spcBef>
              <a:spcPct val="0"/>
            </a:spcBef>
            <a:spcAft>
              <a:spcPct val="35000"/>
            </a:spcAft>
          </a:pPr>
          <a:r>
            <a:rPr lang="tr-TR" sz="2200" kern="1200" dirty="0" smtClean="0"/>
            <a:t>Sağlık, Kültür ve Spor Daire Başkanlığı Hizmetleri</a:t>
          </a:r>
          <a:endParaRPr lang="tr-TR" sz="2200" kern="1200" dirty="0"/>
        </a:p>
      </dsp:txBody>
      <dsp:txXfrm>
        <a:off x="1060050" y="2273445"/>
        <a:ext cx="7102780" cy="454528"/>
      </dsp:txXfrm>
    </dsp:sp>
    <dsp:sp modelId="{8BB92EE6-4F6A-4C47-87C0-F35078C80D44}">
      <dsp:nvSpPr>
        <dsp:cNvPr id="0" name=""/>
        <dsp:cNvSpPr/>
      </dsp:nvSpPr>
      <dsp:spPr>
        <a:xfrm>
          <a:off x="775970" y="2216628"/>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088B72-A05B-48B9-BBE7-7661D4EEDF87}">
      <dsp:nvSpPr>
        <dsp:cNvPr id="0" name=""/>
        <dsp:cNvSpPr/>
      </dsp:nvSpPr>
      <dsp:spPr>
        <a:xfrm>
          <a:off x="988030" y="2955638"/>
          <a:ext cx="7174800"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lvl="0" algn="l" defTabSz="977900">
            <a:lnSpc>
              <a:spcPct val="90000"/>
            </a:lnSpc>
            <a:spcBef>
              <a:spcPct val="0"/>
            </a:spcBef>
            <a:spcAft>
              <a:spcPct val="35000"/>
            </a:spcAft>
          </a:pPr>
          <a:r>
            <a:rPr lang="tr-TR" sz="2200" kern="1200" dirty="0" smtClean="0"/>
            <a:t>Değişim Programları (Erasmus, Mevlana, Farabi)</a:t>
          </a:r>
          <a:endParaRPr lang="tr-TR" sz="2200" kern="1200" dirty="0"/>
        </a:p>
      </dsp:txBody>
      <dsp:txXfrm>
        <a:off x="988030" y="2955638"/>
        <a:ext cx="7174800" cy="454528"/>
      </dsp:txXfrm>
    </dsp:sp>
    <dsp:sp modelId="{5171EC09-7091-485A-A980-7A76FFA3896F}">
      <dsp:nvSpPr>
        <dsp:cNvPr id="0" name=""/>
        <dsp:cNvSpPr/>
      </dsp:nvSpPr>
      <dsp:spPr>
        <a:xfrm>
          <a:off x="703949" y="2898822"/>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2E7691-867A-4489-ADB1-E4CC4703A3A8}">
      <dsp:nvSpPr>
        <dsp:cNvPr id="0" name=""/>
        <dsp:cNvSpPr/>
      </dsp:nvSpPr>
      <dsp:spPr>
        <a:xfrm>
          <a:off x="762466" y="3637331"/>
          <a:ext cx="7400364"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lvl="0" algn="l" defTabSz="977900">
            <a:lnSpc>
              <a:spcPct val="90000"/>
            </a:lnSpc>
            <a:spcBef>
              <a:spcPct val="0"/>
            </a:spcBef>
            <a:spcAft>
              <a:spcPct val="35000"/>
            </a:spcAft>
          </a:pPr>
          <a:r>
            <a:rPr lang="tr-TR" sz="2200" kern="1200" dirty="0" smtClean="0"/>
            <a:t>Kariyer Merkezi Hizmetleri</a:t>
          </a:r>
          <a:endParaRPr lang="tr-TR" sz="2200" kern="1200" dirty="0"/>
        </a:p>
      </dsp:txBody>
      <dsp:txXfrm>
        <a:off x="762466" y="3637331"/>
        <a:ext cx="7400364" cy="454528"/>
      </dsp:txXfrm>
    </dsp:sp>
    <dsp:sp modelId="{F6AD3095-31A5-4C29-A3BF-B3DC19E426DD}">
      <dsp:nvSpPr>
        <dsp:cNvPr id="0" name=""/>
        <dsp:cNvSpPr/>
      </dsp:nvSpPr>
      <dsp:spPr>
        <a:xfrm>
          <a:off x="478385" y="3580515"/>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553DC-A782-48CA-A57C-3C7053B9A809}">
      <dsp:nvSpPr>
        <dsp:cNvPr id="0" name=""/>
        <dsp:cNvSpPr/>
      </dsp:nvSpPr>
      <dsp:spPr>
        <a:xfrm>
          <a:off x="350849" y="4319525"/>
          <a:ext cx="7811981"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lvl="0" algn="l" defTabSz="977900">
            <a:lnSpc>
              <a:spcPct val="90000"/>
            </a:lnSpc>
            <a:spcBef>
              <a:spcPct val="0"/>
            </a:spcBef>
            <a:spcAft>
              <a:spcPct val="35000"/>
            </a:spcAft>
          </a:pPr>
          <a:r>
            <a:rPr lang="tr-TR" sz="2200" kern="1200" dirty="0" smtClean="0"/>
            <a:t>Uzaktan Eğitim Merkezi Hizmetleri</a:t>
          </a:r>
          <a:endParaRPr lang="tr-TR" sz="2200" kern="1200" dirty="0"/>
        </a:p>
      </dsp:txBody>
      <dsp:txXfrm>
        <a:off x="350849" y="4319525"/>
        <a:ext cx="7811981" cy="454528"/>
      </dsp:txXfrm>
    </dsp:sp>
    <dsp:sp modelId="{5F1B4EEF-4EB2-4B67-8F41-C16981A58F90}">
      <dsp:nvSpPr>
        <dsp:cNvPr id="0" name=""/>
        <dsp:cNvSpPr/>
      </dsp:nvSpPr>
      <dsp:spPr>
        <a:xfrm>
          <a:off x="66768" y="4262709"/>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8635B-07C5-48CE-BDE0-049F5AEFD576}">
      <dsp:nvSpPr>
        <dsp:cNvPr id="0" name=""/>
        <dsp:cNvSpPr/>
      </dsp:nvSpPr>
      <dsp:spPr>
        <a:xfrm>
          <a:off x="4454166" y="873843"/>
          <a:ext cx="3691597" cy="335484"/>
        </a:xfrm>
        <a:custGeom>
          <a:avLst/>
          <a:gdLst/>
          <a:ahLst/>
          <a:cxnLst/>
          <a:rect l="0" t="0" r="0" b="0"/>
          <a:pathLst>
            <a:path>
              <a:moveTo>
                <a:pt x="0" y="0"/>
              </a:moveTo>
              <a:lnTo>
                <a:pt x="0" y="175345"/>
              </a:lnTo>
              <a:lnTo>
                <a:pt x="3691597" y="175345"/>
              </a:lnTo>
              <a:lnTo>
                <a:pt x="3691597" y="335484"/>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F00F95-EDD4-4961-8F22-E38479EEDBE2}">
      <dsp:nvSpPr>
        <dsp:cNvPr id="0" name=""/>
        <dsp:cNvSpPr/>
      </dsp:nvSpPr>
      <dsp:spPr>
        <a:xfrm>
          <a:off x="4454166" y="873843"/>
          <a:ext cx="1845418" cy="320279"/>
        </a:xfrm>
        <a:custGeom>
          <a:avLst/>
          <a:gdLst/>
          <a:ahLst/>
          <a:cxnLst/>
          <a:rect l="0" t="0" r="0" b="0"/>
          <a:pathLst>
            <a:path>
              <a:moveTo>
                <a:pt x="0" y="0"/>
              </a:moveTo>
              <a:lnTo>
                <a:pt x="0" y="160139"/>
              </a:lnTo>
              <a:lnTo>
                <a:pt x="1845418" y="160139"/>
              </a:lnTo>
              <a:lnTo>
                <a:pt x="1845418"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59AB5F-D8C6-4275-A5DC-4D59C050593D}">
      <dsp:nvSpPr>
        <dsp:cNvPr id="0" name=""/>
        <dsp:cNvSpPr/>
      </dsp:nvSpPr>
      <dsp:spPr>
        <a:xfrm>
          <a:off x="4408446" y="873843"/>
          <a:ext cx="91440" cy="320279"/>
        </a:xfrm>
        <a:custGeom>
          <a:avLst/>
          <a:gdLst/>
          <a:ahLst/>
          <a:cxnLst/>
          <a:rect l="0" t="0" r="0" b="0"/>
          <a:pathLst>
            <a:path>
              <a:moveTo>
                <a:pt x="45720" y="0"/>
              </a:moveTo>
              <a:lnTo>
                <a:pt x="45720"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457C44-7237-41B9-992E-82EDB5EE65B0}">
      <dsp:nvSpPr>
        <dsp:cNvPr id="0" name=""/>
        <dsp:cNvSpPr/>
      </dsp:nvSpPr>
      <dsp:spPr>
        <a:xfrm>
          <a:off x="1998693" y="3039541"/>
          <a:ext cx="228770" cy="701563"/>
        </a:xfrm>
        <a:custGeom>
          <a:avLst/>
          <a:gdLst/>
          <a:ahLst/>
          <a:cxnLst/>
          <a:rect l="0" t="0" r="0" b="0"/>
          <a:pathLst>
            <a:path>
              <a:moveTo>
                <a:pt x="0" y="0"/>
              </a:moveTo>
              <a:lnTo>
                <a:pt x="0" y="701563"/>
              </a:lnTo>
              <a:lnTo>
                <a:pt x="228770" y="701563"/>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C88D9E-1E14-463F-8A5F-0F099E53A75C}">
      <dsp:nvSpPr>
        <dsp:cNvPr id="0" name=""/>
        <dsp:cNvSpPr/>
      </dsp:nvSpPr>
      <dsp:spPr>
        <a:xfrm>
          <a:off x="2563028" y="1956692"/>
          <a:ext cx="91440" cy="320279"/>
        </a:xfrm>
        <a:custGeom>
          <a:avLst/>
          <a:gdLst/>
          <a:ahLst/>
          <a:cxnLst/>
          <a:rect l="0" t="0" r="0" b="0"/>
          <a:pathLst>
            <a:path>
              <a:moveTo>
                <a:pt x="45720" y="0"/>
              </a:moveTo>
              <a:lnTo>
                <a:pt x="45720" y="320279"/>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EFF7EA-6290-4B49-9609-335936BD7895}">
      <dsp:nvSpPr>
        <dsp:cNvPr id="0" name=""/>
        <dsp:cNvSpPr/>
      </dsp:nvSpPr>
      <dsp:spPr>
        <a:xfrm>
          <a:off x="2608748" y="873843"/>
          <a:ext cx="1845418" cy="320279"/>
        </a:xfrm>
        <a:custGeom>
          <a:avLst/>
          <a:gdLst/>
          <a:ahLst/>
          <a:cxnLst/>
          <a:rect l="0" t="0" r="0" b="0"/>
          <a:pathLst>
            <a:path>
              <a:moveTo>
                <a:pt x="1845418" y="0"/>
              </a:moveTo>
              <a:lnTo>
                <a:pt x="1845418" y="160139"/>
              </a:lnTo>
              <a:lnTo>
                <a:pt x="0" y="160139"/>
              </a:lnTo>
              <a:lnTo>
                <a:pt x="0"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A9B298-661D-4CE0-A683-0946AE0AA80E}">
      <dsp:nvSpPr>
        <dsp:cNvPr id="0" name=""/>
        <dsp:cNvSpPr/>
      </dsp:nvSpPr>
      <dsp:spPr>
        <a:xfrm>
          <a:off x="763330" y="873843"/>
          <a:ext cx="3690836" cy="320279"/>
        </a:xfrm>
        <a:custGeom>
          <a:avLst/>
          <a:gdLst/>
          <a:ahLst/>
          <a:cxnLst/>
          <a:rect l="0" t="0" r="0" b="0"/>
          <a:pathLst>
            <a:path>
              <a:moveTo>
                <a:pt x="3690836" y="0"/>
              </a:moveTo>
              <a:lnTo>
                <a:pt x="3690836" y="160139"/>
              </a:lnTo>
              <a:lnTo>
                <a:pt x="0" y="160139"/>
              </a:lnTo>
              <a:lnTo>
                <a:pt x="0"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5E6931-137C-4DE1-8BD1-E83271F449A3}">
      <dsp:nvSpPr>
        <dsp:cNvPr id="0" name=""/>
        <dsp:cNvSpPr/>
      </dsp:nvSpPr>
      <dsp:spPr>
        <a:xfrm>
          <a:off x="3691597" y="111274"/>
          <a:ext cx="1525138" cy="762569"/>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Rekt</a:t>
          </a:r>
          <a:r>
            <a:rPr kumimoji="0" lang="tr-TR" altLang="tr-TR" sz="1000" b="0" i="0" u="none" strike="noStrike" kern="1200" cap="none" normalizeH="0" baseline="0" smtClean="0">
              <a:ln/>
              <a:effectLst/>
              <a:latin typeface="Arial" panose="020B0604020202020204" pitchFamily="34" charset="0"/>
            </a:rPr>
            <a:t>ö</a:t>
          </a:r>
          <a:r>
            <a:rPr kumimoji="0" lang="tr-TR" altLang="tr-TR" sz="1000" b="0" i="0" u="none" strike="noStrike" kern="1200" cap="none" normalizeH="0" baseline="0" smtClean="0">
              <a:ln/>
              <a:effectLst/>
              <a:latin typeface="Comic Sans MS" panose="030F0702030302020204" pitchFamily="66" charset="0"/>
            </a:rPr>
            <a:t>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3691597" y="111274"/>
        <a:ext cx="1525138" cy="762569"/>
      </dsp:txXfrm>
    </dsp:sp>
    <dsp:sp modelId="{672B6CBB-7D97-4594-B712-CB7EA83D0728}">
      <dsp:nvSpPr>
        <dsp:cNvPr id="0" name=""/>
        <dsp:cNvSpPr/>
      </dsp:nvSpPr>
      <dsp:spPr>
        <a:xfrm>
          <a:off x="761"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Enstit</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(Enstit</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 Müdürü)</a:t>
          </a:r>
          <a:endParaRPr kumimoji="0" lang="tr-TR" altLang="tr-TR" sz="1000" b="0" i="0" u="none" strike="noStrike" kern="1200" cap="none" normalizeH="0" baseline="0" dirty="0">
            <a:ln/>
            <a:effectLst/>
            <a:latin typeface="Comic Sans MS" panose="030F0702030302020204" pitchFamily="66" charset="0"/>
          </a:endParaRPr>
        </a:p>
      </dsp:txBody>
      <dsp:txXfrm>
        <a:off x="761" y="1194122"/>
        <a:ext cx="1525138" cy="762569"/>
      </dsp:txXfrm>
    </dsp:sp>
    <dsp:sp modelId="{8AEAA79B-4052-48E2-BA4D-A7D76FE2C743}">
      <dsp:nvSpPr>
        <dsp:cNvPr id="0" name=""/>
        <dsp:cNvSpPr/>
      </dsp:nvSpPr>
      <dsp:spPr>
        <a:xfrm>
          <a:off x="1846179"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Fak</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1846179" y="1194122"/>
        <a:ext cx="1525138" cy="762569"/>
      </dsp:txXfrm>
    </dsp:sp>
    <dsp:sp modelId="{88FD214F-1B00-41D6-AF72-62A413106EB2}">
      <dsp:nvSpPr>
        <dsp:cNvPr id="0" name=""/>
        <dsp:cNvSpPr/>
      </dsp:nvSpPr>
      <dsp:spPr>
        <a:xfrm>
          <a:off x="1846179" y="2276971"/>
          <a:ext cx="1525138" cy="762569"/>
        </a:xfrm>
        <a:prstGeom prst="rect">
          <a:avLst/>
        </a:prstGeom>
        <a:solidFill>
          <a:schemeClr val="accent1">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B</a:t>
          </a:r>
          <a:r>
            <a:rPr kumimoji="0" lang="tr-TR" altLang="tr-TR" sz="1000" b="0" i="0" u="none" strike="noStrike" kern="1200" cap="none" normalizeH="0" baseline="0" smtClean="0">
              <a:ln/>
              <a:effectLst/>
              <a:latin typeface="Arial" panose="020B0604020202020204" pitchFamily="34" charset="0"/>
            </a:rPr>
            <a:t>ö</a:t>
          </a:r>
          <a:r>
            <a:rPr kumimoji="0" lang="tr-TR" altLang="tr-TR" sz="1000" b="0" i="0" u="none" strike="noStrike" kern="1200" cap="none" normalizeH="0" baseline="0" smtClean="0">
              <a:ln/>
              <a:effectLst/>
              <a:latin typeface="Comic Sans MS" panose="030F0702030302020204" pitchFamily="66" charset="0"/>
            </a:rPr>
            <a:t>l</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B</a:t>
          </a:r>
          <a:r>
            <a:rPr kumimoji="0" lang="tr-TR" altLang="tr-TR" sz="1000" b="0" i="0" u="none" strike="noStrike" kern="1200" cap="none" normalizeH="0" baseline="0" smtClean="0">
              <a:ln/>
              <a:effectLst/>
              <a:latin typeface="Arial" panose="020B0604020202020204" pitchFamily="34" charset="0"/>
            </a:rPr>
            <a:t>ö</a:t>
          </a:r>
          <a:r>
            <a:rPr kumimoji="0" lang="tr-TR" altLang="tr-TR" sz="1000" b="0" i="0" u="none" strike="noStrike" kern="1200" cap="none" normalizeH="0" baseline="0" smtClean="0">
              <a:ln/>
              <a:effectLst/>
              <a:latin typeface="Comic Sans MS" panose="030F0702030302020204" pitchFamily="66" charset="0"/>
            </a:rPr>
            <a:t>l</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1846179" y="2276971"/>
        <a:ext cx="1525138" cy="762569"/>
      </dsp:txXfrm>
    </dsp:sp>
    <dsp:sp modelId="{BD851D23-C5A7-4D6F-A9ED-EB9DF4A549FD}">
      <dsp:nvSpPr>
        <dsp:cNvPr id="0" name=""/>
        <dsp:cNvSpPr/>
      </dsp:nvSpPr>
      <dsp:spPr>
        <a:xfrm>
          <a:off x="2227464" y="3359820"/>
          <a:ext cx="1525138" cy="762569"/>
        </a:xfrm>
        <a:prstGeom prst="rect">
          <a:avLst/>
        </a:prstGeom>
        <a:solidFill>
          <a:schemeClr val="accent1">
            <a:tint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Anabilim Dalı (Dalları)</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Anabilim Dalı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2227464" y="3359820"/>
        <a:ext cx="1525138" cy="762569"/>
      </dsp:txXfrm>
    </dsp:sp>
    <dsp:sp modelId="{0F2EBE23-9166-446F-91DE-6AE0E5C36822}">
      <dsp:nvSpPr>
        <dsp:cNvPr id="0" name=""/>
        <dsp:cNvSpPr/>
      </dsp:nvSpPr>
      <dsp:spPr>
        <a:xfrm>
          <a:off x="3691597"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Araştırma Merkezleri ve Koordinatörlükler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(M</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d</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r ve Koordinatör)</a:t>
          </a:r>
          <a:endParaRPr kumimoji="0" lang="tr-TR" altLang="tr-TR" sz="1000" b="0" i="0" u="none" strike="noStrike" kern="1200" cap="none" normalizeH="0" baseline="0" dirty="0">
            <a:ln/>
            <a:effectLst/>
            <a:latin typeface="Comic Sans MS" panose="030F0702030302020204" pitchFamily="66" charset="0"/>
          </a:endParaRPr>
        </a:p>
      </dsp:txBody>
      <dsp:txXfrm>
        <a:off x="3691597" y="1194122"/>
        <a:ext cx="1525138" cy="762569"/>
      </dsp:txXfrm>
    </dsp:sp>
    <dsp:sp modelId="{BEEC7953-DB72-4B56-9492-21F4194BA609}">
      <dsp:nvSpPr>
        <dsp:cNvPr id="0" name=""/>
        <dsp:cNvSpPr/>
      </dsp:nvSpPr>
      <dsp:spPr>
        <a:xfrm>
          <a:off x="5537015"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Y</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(M</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d</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r)</a:t>
          </a:r>
          <a:endParaRPr kumimoji="0" lang="tr-TR" altLang="tr-TR" sz="1000" b="0" i="0" u="none" strike="noStrike" kern="1200" cap="none" normalizeH="0" baseline="0" dirty="0">
            <a:ln/>
            <a:effectLst/>
            <a:latin typeface="Comic Sans MS" panose="030F0702030302020204" pitchFamily="66" charset="0"/>
          </a:endParaRPr>
        </a:p>
      </dsp:txBody>
      <dsp:txXfrm>
        <a:off x="5537015" y="1194122"/>
        <a:ext cx="1525138" cy="762569"/>
      </dsp:txXfrm>
    </dsp:sp>
    <dsp:sp modelId="{0C62C711-E247-4D92-984A-A18B236E4B79}">
      <dsp:nvSpPr>
        <dsp:cNvPr id="0" name=""/>
        <dsp:cNvSpPr/>
      </dsp:nvSpPr>
      <dsp:spPr>
        <a:xfrm>
          <a:off x="7383195" y="1209328"/>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kumimoji="0" lang="tr-TR" sz="1000" b="0" i="0" u="none" strike="noStrike" kern="1200" cap="none" normalizeH="0" baseline="0" smtClean="0">
              <a:ln/>
              <a:effectLst/>
              <a:latin typeface="Comic Sans MS" panose="030F0702030302020204" pitchFamily="66" charset="0"/>
            </a:rPr>
            <a:t>Meslek Yüksekokulları</a:t>
          </a:r>
        </a:p>
        <a:p>
          <a:pPr lvl="0" algn="ctr" defTabSz="444500">
            <a:lnSpc>
              <a:spcPct val="90000"/>
            </a:lnSpc>
            <a:spcBef>
              <a:spcPct val="0"/>
            </a:spcBef>
            <a:spcAft>
              <a:spcPct val="35000"/>
            </a:spcAft>
          </a:pPr>
          <a:r>
            <a:rPr kumimoji="0" lang="tr-TR" sz="1000" b="0" i="0" u="none" strike="noStrike" kern="1200" cap="none" normalizeH="0" baseline="0" smtClean="0">
              <a:ln/>
              <a:effectLst/>
              <a:latin typeface="Comic Sans MS" panose="030F0702030302020204" pitchFamily="66" charset="0"/>
            </a:rPr>
            <a:t>(Müdür)</a:t>
          </a:r>
          <a:endParaRPr kumimoji="0" lang="tr-TR" sz="1000" b="0" i="0" u="none" strike="noStrike" kern="1200" cap="none" normalizeH="0" baseline="0" dirty="0">
            <a:ln/>
            <a:effectLst/>
            <a:latin typeface="Comic Sans MS" panose="030F0702030302020204" pitchFamily="66" charset="0"/>
          </a:endParaRPr>
        </a:p>
      </dsp:txBody>
      <dsp:txXfrm>
        <a:off x="7383195" y="1209328"/>
        <a:ext cx="1525138" cy="7625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AFBFA-34ED-4D98-849B-C4DBEADD5E36}">
      <dsp:nvSpPr>
        <dsp:cNvPr id="0" name=""/>
        <dsp:cNvSpPr/>
      </dsp:nvSpPr>
      <dsp:spPr>
        <a:xfrm>
          <a:off x="3435702" y="1071253"/>
          <a:ext cx="1985507" cy="431768"/>
        </a:xfrm>
        <a:custGeom>
          <a:avLst/>
          <a:gdLst/>
          <a:ahLst/>
          <a:cxnLst/>
          <a:rect l="0" t="0" r="0" b="0"/>
          <a:pathLst>
            <a:path>
              <a:moveTo>
                <a:pt x="0" y="0"/>
              </a:moveTo>
              <a:lnTo>
                <a:pt x="0" y="277209"/>
              </a:lnTo>
              <a:lnTo>
                <a:pt x="1985507" y="277209"/>
              </a:lnTo>
              <a:lnTo>
                <a:pt x="1985507" y="431768"/>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1692867" y="1071253"/>
          <a:ext cx="1742835" cy="445181"/>
        </a:xfrm>
        <a:custGeom>
          <a:avLst/>
          <a:gdLst/>
          <a:ahLst/>
          <a:cxnLst/>
          <a:rect l="0" t="0" r="0" b="0"/>
          <a:pathLst>
            <a:path>
              <a:moveTo>
                <a:pt x="1742835" y="0"/>
              </a:moveTo>
              <a:lnTo>
                <a:pt x="1742835" y="290621"/>
              </a:lnTo>
              <a:lnTo>
                <a:pt x="0" y="290621"/>
              </a:lnTo>
              <a:lnTo>
                <a:pt x="0" y="44518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1727889" y="1645"/>
          <a:ext cx="3415626" cy="106960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1913267" y="177755"/>
          <a:ext cx="3415626" cy="106960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smtClean="0"/>
            <a:t>REKTÖR</a:t>
          </a:r>
        </a:p>
        <a:p>
          <a:pPr lvl="0" algn="ctr" defTabSz="711200">
            <a:lnSpc>
              <a:spcPct val="90000"/>
            </a:lnSpc>
            <a:spcBef>
              <a:spcPct val="0"/>
            </a:spcBef>
            <a:spcAft>
              <a:spcPct val="35000"/>
            </a:spcAft>
          </a:pPr>
          <a:r>
            <a:rPr lang="tr-TR" sz="1600" kern="1200" dirty="0" smtClean="0"/>
            <a:t>Prof. Dr. Bülent ŞENGÖRÜR</a:t>
          </a:r>
          <a:endParaRPr lang="tr-TR" sz="1600" kern="1200" dirty="0"/>
        </a:p>
      </dsp:txBody>
      <dsp:txXfrm>
        <a:off x="1944595" y="209083"/>
        <a:ext cx="3352970" cy="1006952"/>
      </dsp:txXfrm>
    </dsp:sp>
    <dsp:sp modelId="{9B2645A0-4323-45E6-A1A0-C5BE84282623}">
      <dsp:nvSpPr>
        <dsp:cNvPr id="0" name=""/>
        <dsp:cNvSpPr/>
      </dsp:nvSpPr>
      <dsp:spPr>
        <a:xfrm>
          <a:off x="267623" y="1516435"/>
          <a:ext cx="2850487" cy="92204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453002" y="1692544"/>
          <a:ext cx="2850487" cy="92204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smtClean="0"/>
            <a:t>REKTÖR YARDIMCISI</a:t>
          </a:r>
        </a:p>
        <a:p>
          <a:pPr lvl="0" algn="ctr" defTabSz="711200">
            <a:lnSpc>
              <a:spcPct val="90000"/>
            </a:lnSpc>
            <a:spcBef>
              <a:spcPct val="0"/>
            </a:spcBef>
            <a:spcAft>
              <a:spcPct val="35000"/>
            </a:spcAft>
          </a:pPr>
          <a:r>
            <a:rPr lang="tr-TR" sz="1600" kern="1200" dirty="0" smtClean="0"/>
            <a:t>Prof. Dr. </a:t>
          </a:r>
          <a:r>
            <a:rPr lang="tr-TR" sz="1600" kern="1200" dirty="0" err="1" smtClean="0"/>
            <a:t>Neziha</a:t>
          </a:r>
          <a:r>
            <a:rPr lang="tr-TR" sz="1600" kern="1200" dirty="0" smtClean="0"/>
            <a:t> MUSAOĞLU</a:t>
          </a:r>
          <a:endParaRPr lang="tr-TR" sz="1600" kern="1200" dirty="0"/>
        </a:p>
      </dsp:txBody>
      <dsp:txXfrm>
        <a:off x="480008" y="1719550"/>
        <a:ext cx="2796475" cy="868037"/>
      </dsp:txXfrm>
    </dsp:sp>
    <dsp:sp modelId="{CE910764-CDE1-43AE-A1C3-FA3C3215860C}">
      <dsp:nvSpPr>
        <dsp:cNvPr id="0" name=""/>
        <dsp:cNvSpPr/>
      </dsp:nvSpPr>
      <dsp:spPr>
        <a:xfrm>
          <a:off x="3971015" y="1503022"/>
          <a:ext cx="2900389" cy="93005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664F7C6-593F-4AA2-9123-F0B2BEFB53C2}">
      <dsp:nvSpPr>
        <dsp:cNvPr id="0" name=""/>
        <dsp:cNvSpPr/>
      </dsp:nvSpPr>
      <dsp:spPr>
        <a:xfrm>
          <a:off x="4156394" y="1679132"/>
          <a:ext cx="2900389" cy="93005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i="0" kern="1200" dirty="0" smtClean="0"/>
            <a:t>REKTÖR YARDIMCISI</a:t>
          </a:r>
        </a:p>
        <a:p>
          <a:pPr lvl="0" algn="ctr" defTabSz="711200">
            <a:lnSpc>
              <a:spcPct val="90000"/>
            </a:lnSpc>
            <a:spcBef>
              <a:spcPct val="0"/>
            </a:spcBef>
            <a:spcAft>
              <a:spcPct val="35000"/>
            </a:spcAft>
          </a:pPr>
          <a:r>
            <a:rPr lang="tr-TR" sz="1600" b="0" i="0" kern="1200" dirty="0" smtClean="0"/>
            <a:t>Prof. Dr. Meryem ÇAMUR</a:t>
          </a:r>
          <a:endParaRPr lang="tr-TR" sz="1600" kern="1200" dirty="0"/>
        </a:p>
      </dsp:txBody>
      <dsp:txXfrm>
        <a:off x="4183634" y="1706372"/>
        <a:ext cx="2845909" cy="8755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683564" y="764"/>
          <a:ext cx="2679982" cy="92550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845508" y="154611"/>
          <a:ext cx="2679982" cy="92550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600" b="1" kern="1200" dirty="0" smtClean="0"/>
            <a:t>GENEL SEKRETER</a:t>
          </a:r>
        </a:p>
        <a:p>
          <a:pPr lvl="0" algn="ctr" defTabSz="488950">
            <a:lnSpc>
              <a:spcPct val="90000"/>
            </a:lnSpc>
            <a:spcBef>
              <a:spcPct val="0"/>
            </a:spcBef>
            <a:spcAft>
              <a:spcPct val="35000"/>
            </a:spcAft>
          </a:pPr>
          <a:r>
            <a:rPr lang="tr-TR" sz="1600" kern="1200" dirty="0" smtClean="0"/>
            <a:t>Ahmet ŞİMŞEK</a:t>
          </a:r>
          <a:endParaRPr lang="tr-TR" sz="1600" kern="1200" dirty="0"/>
        </a:p>
      </dsp:txBody>
      <dsp:txXfrm>
        <a:off x="872615" y="181718"/>
        <a:ext cx="2625768" cy="8712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46493-354E-4A25-9F07-A860ABDA4A49}">
      <dsp:nvSpPr>
        <dsp:cNvPr id="0" name=""/>
        <dsp:cNvSpPr/>
      </dsp:nvSpPr>
      <dsp:spPr>
        <a:xfrm>
          <a:off x="2446" y="527876"/>
          <a:ext cx="129971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600" kern="1200" dirty="0" smtClean="0"/>
            <a:t>10.238</a:t>
          </a:r>
          <a:endParaRPr lang="tr-TR" sz="1600" kern="1200" dirty="0"/>
        </a:p>
      </dsp:txBody>
      <dsp:txXfrm>
        <a:off x="2446" y="527876"/>
        <a:ext cx="1299712" cy="460800"/>
      </dsp:txXfrm>
    </dsp:sp>
    <dsp:sp modelId="{8D0C42B8-3CE5-4F1E-97F6-BCD4C70937E7}">
      <dsp:nvSpPr>
        <dsp:cNvPr id="0" name=""/>
        <dsp:cNvSpPr/>
      </dsp:nvSpPr>
      <dsp:spPr>
        <a:xfrm>
          <a:off x="2446" y="988677"/>
          <a:ext cx="1299712" cy="900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smtClean="0"/>
            <a:t>ÖN LİSANS</a:t>
          </a:r>
          <a:endParaRPr lang="tr-TR" sz="1600" kern="1200" dirty="0"/>
        </a:p>
      </dsp:txBody>
      <dsp:txXfrm>
        <a:off x="2446" y="988677"/>
        <a:ext cx="1299712" cy="900360"/>
      </dsp:txXfrm>
    </dsp:sp>
    <dsp:sp modelId="{5770A02F-BE1C-4860-A747-5B1F3FD2263C}">
      <dsp:nvSpPr>
        <dsp:cNvPr id="0" name=""/>
        <dsp:cNvSpPr/>
      </dsp:nvSpPr>
      <dsp:spPr>
        <a:xfrm>
          <a:off x="1484118" y="527876"/>
          <a:ext cx="129971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600" kern="1200" dirty="0" smtClean="0"/>
            <a:t>12.519</a:t>
          </a:r>
          <a:endParaRPr lang="tr-TR" sz="1600" kern="1200" dirty="0"/>
        </a:p>
      </dsp:txBody>
      <dsp:txXfrm>
        <a:off x="1484118" y="527876"/>
        <a:ext cx="1299712" cy="460800"/>
      </dsp:txXfrm>
    </dsp:sp>
    <dsp:sp modelId="{355527A3-197C-4DCF-B457-6EA81B0E91C8}">
      <dsp:nvSpPr>
        <dsp:cNvPr id="0" name=""/>
        <dsp:cNvSpPr/>
      </dsp:nvSpPr>
      <dsp:spPr>
        <a:xfrm>
          <a:off x="1484118" y="988677"/>
          <a:ext cx="1299712" cy="900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smtClean="0"/>
            <a:t>LİSANS</a:t>
          </a:r>
          <a:endParaRPr lang="tr-TR" sz="1600" kern="1200" dirty="0"/>
        </a:p>
      </dsp:txBody>
      <dsp:txXfrm>
        <a:off x="1484118" y="988677"/>
        <a:ext cx="1299712" cy="900360"/>
      </dsp:txXfrm>
    </dsp:sp>
    <dsp:sp modelId="{FFC94AC7-8AFE-41F5-84CD-6477A9A5EA84}">
      <dsp:nvSpPr>
        <dsp:cNvPr id="0" name=""/>
        <dsp:cNvSpPr/>
      </dsp:nvSpPr>
      <dsp:spPr>
        <a:xfrm>
          <a:off x="2965791" y="527876"/>
          <a:ext cx="129971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600" kern="1200" dirty="0" smtClean="0"/>
            <a:t>616</a:t>
          </a:r>
          <a:endParaRPr lang="tr-TR" sz="1600" kern="1200" dirty="0"/>
        </a:p>
      </dsp:txBody>
      <dsp:txXfrm>
        <a:off x="2965791" y="527876"/>
        <a:ext cx="1299712" cy="460800"/>
      </dsp:txXfrm>
    </dsp:sp>
    <dsp:sp modelId="{49CB531F-D7B4-45CD-82CA-0663CE4B4C5C}">
      <dsp:nvSpPr>
        <dsp:cNvPr id="0" name=""/>
        <dsp:cNvSpPr/>
      </dsp:nvSpPr>
      <dsp:spPr>
        <a:xfrm>
          <a:off x="2965791" y="988677"/>
          <a:ext cx="1299712" cy="900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smtClean="0"/>
            <a:t>YÜKSEK LİSANS (TEZLİ)</a:t>
          </a:r>
          <a:endParaRPr lang="tr-TR" sz="1600" kern="1200" dirty="0"/>
        </a:p>
      </dsp:txBody>
      <dsp:txXfrm>
        <a:off x="2965791" y="988677"/>
        <a:ext cx="1299712" cy="900360"/>
      </dsp:txXfrm>
    </dsp:sp>
    <dsp:sp modelId="{E49C51D7-E088-4360-8B64-F45DFDB2B458}">
      <dsp:nvSpPr>
        <dsp:cNvPr id="0" name=""/>
        <dsp:cNvSpPr/>
      </dsp:nvSpPr>
      <dsp:spPr>
        <a:xfrm>
          <a:off x="4447463" y="527876"/>
          <a:ext cx="129971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600" kern="1200" dirty="0" smtClean="0"/>
            <a:t>61</a:t>
          </a:r>
          <a:endParaRPr lang="tr-TR" sz="1600" kern="1200" dirty="0"/>
        </a:p>
      </dsp:txBody>
      <dsp:txXfrm>
        <a:off x="4447463" y="527876"/>
        <a:ext cx="1299712" cy="460800"/>
      </dsp:txXfrm>
    </dsp:sp>
    <dsp:sp modelId="{555F26FD-3B21-43AF-8604-1BEF0E87A681}">
      <dsp:nvSpPr>
        <dsp:cNvPr id="0" name=""/>
        <dsp:cNvSpPr/>
      </dsp:nvSpPr>
      <dsp:spPr>
        <a:xfrm>
          <a:off x="4447463" y="988677"/>
          <a:ext cx="1299712" cy="900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smtClean="0"/>
            <a:t>YÜKSEK LİSANS (TEZSİZ)</a:t>
          </a:r>
          <a:endParaRPr lang="tr-TR" sz="1600" kern="1200" dirty="0"/>
        </a:p>
      </dsp:txBody>
      <dsp:txXfrm>
        <a:off x="4447463" y="988677"/>
        <a:ext cx="1299712" cy="900360"/>
      </dsp:txXfrm>
    </dsp:sp>
    <dsp:sp modelId="{D9820F37-7A97-4105-9949-E6CFCE2C9FC5}">
      <dsp:nvSpPr>
        <dsp:cNvPr id="0" name=""/>
        <dsp:cNvSpPr/>
      </dsp:nvSpPr>
      <dsp:spPr>
        <a:xfrm>
          <a:off x="5929136" y="527876"/>
          <a:ext cx="129971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600" kern="1200" dirty="0" smtClean="0"/>
            <a:t>112</a:t>
          </a:r>
          <a:endParaRPr lang="tr-TR" sz="1600" kern="1200" dirty="0"/>
        </a:p>
      </dsp:txBody>
      <dsp:txXfrm>
        <a:off x="5929136" y="527876"/>
        <a:ext cx="1299712" cy="460800"/>
      </dsp:txXfrm>
    </dsp:sp>
    <dsp:sp modelId="{C1083573-E73A-41A1-8AAC-59637430D4CC}">
      <dsp:nvSpPr>
        <dsp:cNvPr id="0" name=""/>
        <dsp:cNvSpPr/>
      </dsp:nvSpPr>
      <dsp:spPr>
        <a:xfrm>
          <a:off x="5929136" y="988677"/>
          <a:ext cx="1299712" cy="900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smtClean="0"/>
            <a:t>YÜKSEK LİSANS (UZAKTAN)</a:t>
          </a:r>
          <a:endParaRPr lang="tr-TR" sz="1600" kern="1200" dirty="0"/>
        </a:p>
      </dsp:txBody>
      <dsp:txXfrm>
        <a:off x="5929136" y="988677"/>
        <a:ext cx="1299712" cy="900360"/>
      </dsp:txXfrm>
    </dsp:sp>
    <dsp:sp modelId="{D893BC99-6AC1-4309-8C24-4E573B58360F}">
      <dsp:nvSpPr>
        <dsp:cNvPr id="0" name=""/>
        <dsp:cNvSpPr/>
      </dsp:nvSpPr>
      <dsp:spPr>
        <a:xfrm>
          <a:off x="7410808" y="527876"/>
          <a:ext cx="129971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600" kern="1200" dirty="0" smtClean="0"/>
            <a:t>37</a:t>
          </a:r>
          <a:endParaRPr lang="tr-TR" sz="1600" kern="1200" dirty="0"/>
        </a:p>
      </dsp:txBody>
      <dsp:txXfrm>
        <a:off x="7410808" y="527876"/>
        <a:ext cx="1299712" cy="460800"/>
      </dsp:txXfrm>
    </dsp:sp>
    <dsp:sp modelId="{1CF1DA1C-FC15-4769-B249-A7C8603116D8}">
      <dsp:nvSpPr>
        <dsp:cNvPr id="0" name=""/>
        <dsp:cNvSpPr/>
      </dsp:nvSpPr>
      <dsp:spPr>
        <a:xfrm>
          <a:off x="7410808" y="988677"/>
          <a:ext cx="1299712" cy="900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smtClean="0"/>
            <a:t>DOKTORA</a:t>
          </a:r>
          <a:endParaRPr lang="tr-TR" sz="1600" kern="1200" dirty="0"/>
        </a:p>
      </dsp:txBody>
      <dsp:txXfrm>
        <a:off x="7410808" y="988677"/>
        <a:ext cx="1299712" cy="9003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AE8A4-D233-483B-8ECB-0B45185BB783}">
      <dsp:nvSpPr>
        <dsp:cNvPr id="0" name=""/>
        <dsp:cNvSpPr/>
      </dsp:nvSpPr>
      <dsp:spPr>
        <a:xfrm>
          <a:off x="1889044" y="907855"/>
          <a:ext cx="5632765" cy="5632765"/>
        </a:xfrm>
        <a:prstGeom prst="blockArc">
          <a:avLst>
            <a:gd name="adj1" fmla="val 9000000"/>
            <a:gd name="adj2" fmla="val 16200000"/>
            <a:gd name="adj3" fmla="val 4642"/>
          </a:avLst>
        </a:prstGeom>
        <a:solidFill>
          <a:schemeClr val="accent3">
            <a:hueOff val="11250264"/>
            <a:satOff val="-16880"/>
            <a:lumOff val="-2745"/>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B6596FF-F38A-4A67-AB02-020FFF1CE5FB}">
      <dsp:nvSpPr>
        <dsp:cNvPr id="0" name=""/>
        <dsp:cNvSpPr/>
      </dsp:nvSpPr>
      <dsp:spPr>
        <a:xfrm>
          <a:off x="1744845" y="742026"/>
          <a:ext cx="5632765" cy="5632765"/>
        </a:xfrm>
        <a:prstGeom prst="blockArc">
          <a:avLst>
            <a:gd name="adj1" fmla="val 1800000"/>
            <a:gd name="adj2" fmla="val 9000000"/>
            <a:gd name="adj3" fmla="val 4642"/>
          </a:avLst>
        </a:prstGeom>
        <a:solidFill>
          <a:schemeClr val="accent3">
            <a:hueOff val="5625132"/>
            <a:satOff val="-8440"/>
            <a:lumOff val="-137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9F714FE-31C5-45D9-A626-89FE3E9EFF60}">
      <dsp:nvSpPr>
        <dsp:cNvPr id="0" name=""/>
        <dsp:cNvSpPr/>
      </dsp:nvSpPr>
      <dsp:spPr>
        <a:xfrm>
          <a:off x="1631796" y="873214"/>
          <a:ext cx="5632765" cy="5632765"/>
        </a:xfrm>
        <a:prstGeom prst="blockArc">
          <a:avLst>
            <a:gd name="adj1" fmla="val 16200000"/>
            <a:gd name="adj2" fmla="val 1800000"/>
            <a:gd name="adj3" fmla="val 4642"/>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537B7E6-692F-4133-B966-08B103D5B47D}">
      <dsp:nvSpPr>
        <dsp:cNvPr id="0" name=""/>
        <dsp:cNvSpPr/>
      </dsp:nvSpPr>
      <dsp:spPr>
        <a:xfrm>
          <a:off x="2753128" y="2192178"/>
          <a:ext cx="3701147" cy="2594074"/>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t>ÖĞRENCİ İŞLERİ DAİRE BAŞKANLIĞI</a:t>
          </a:r>
          <a:endParaRPr lang="tr-TR" sz="2000" kern="1200" dirty="0"/>
        </a:p>
      </dsp:txBody>
      <dsp:txXfrm>
        <a:off x="3295148" y="2572071"/>
        <a:ext cx="2617107" cy="1834288"/>
      </dsp:txXfrm>
    </dsp:sp>
    <dsp:sp modelId="{6CC5F8F7-8CAA-4E8E-9730-DD811F784555}">
      <dsp:nvSpPr>
        <dsp:cNvPr id="0" name=""/>
        <dsp:cNvSpPr/>
      </dsp:nvSpPr>
      <dsp:spPr>
        <a:xfrm>
          <a:off x="3527925" y="2325"/>
          <a:ext cx="2052185" cy="1815851"/>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ts val="0"/>
            </a:spcAft>
          </a:pPr>
          <a:r>
            <a:rPr lang="tr-TR" sz="2000" kern="1200" dirty="0" smtClean="0"/>
            <a:t>Büro </a:t>
          </a:r>
        </a:p>
        <a:p>
          <a:pPr lvl="0" algn="ctr" defTabSz="889000">
            <a:lnSpc>
              <a:spcPct val="90000"/>
            </a:lnSpc>
            <a:spcBef>
              <a:spcPct val="0"/>
            </a:spcBef>
            <a:spcAft>
              <a:spcPts val="0"/>
            </a:spcAft>
          </a:pPr>
          <a:r>
            <a:rPr lang="tr-TR" sz="2000" kern="1200" dirty="0" smtClean="0"/>
            <a:t>Hizmetleri</a:t>
          </a:r>
          <a:endParaRPr lang="tr-TR" sz="2000" kern="1200" dirty="0"/>
        </a:p>
      </dsp:txBody>
      <dsp:txXfrm>
        <a:off x="3828461" y="268250"/>
        <a:ext cx="1451113" cy="1284001"/>
      </dsp:txXfrm>
    </dsp:sp>
    <dsp:sp modelId="{C6833767-4867-491E-9C69-BD229955EDD2}">
      <dsp:nvSpPr>
        <dsp:cNvPr id="0" name=""/>
        <dsp:cNvSpPr/>
      </dsp:nvSpPr>
      <dsp:spPr>
        <a:xfrm>
          <a:off x="5887883" y="4128844"/>
          <a:ext cx="2097163" cy="1815851"/>
        </a:xfrm>
        <a:prstGeom prst="ellipse">
          <a:avLst/>
        </a:prstGeom>
        <a:solidFill>
          <a:schemeClr val="accent3">
            <a:hueOff val="5625132"/>
            <a:satOff val="-8440"/>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ts val="0"/>
            </a:spcAft>
          </a:pPr>
          <a:r>
            <a:rPr lang="tr-TR" sz="2000" kern="1200" dirty="0" smtClean="0"/>
            <a:t>Öğrenci Bilgi Sistemi (ÖBS)</a:t>
          </a:r>
        </a:p>
        <a:p>
          <a:pPr lvl="0" algn="ctr" defTabSz="889000">
            <a:lnSpc>
              <a:spcPct val="90000"/>
            </a:lnSpc>
            <a:spcBef>
              <a:spcPct val="0"/>
            </a:spcBef>
            <a:spcAft>
              <a:spcPts val="0"/>
            </a:spcAft>
          </a:pPr>
          <a:r>
            <a:rPr lang="tr-TR" sz="2000" kern="1200" dirty="0" smtClean="0"/>
            <a:t>Hizmetleri</a:t>
          </a:r>
          <a:endParaRPr lang="tr-TR" sz="2000" kern="1200" dirty="0"/>
        </a:p>
      </dsp:txBody>
      <dsp:txXfrm>
        <a:off x="6195005" y="4394769"/>
        <a:ext cx="1482919" cy="1284001"/>
      </dsp:txXfrm>
    </dsp:sp>
    <dsp:sp modelId="{FC74E827-0C68-47BF-8149-6DCED1A76E0A}">
      <dsp:nvSpPr>
        <dsp:cNvPr id="0" name=""/>
        <dsp:cNvSpPr/>
      </dsp:nvSpPr>
      <dsp:spPr>
        <a:xfrm>
          <a:off x="1158953" y="4128844"/>
          <a:ext cx="2025237" cy="1815851"/>
        </a:xfrm>
        <a:prstGeom prst="ellipse">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ts val="0"/>
            </a:spcAft>
          </a:pPr>
          <a:r>
            <a:rPr lang="tr-TR" sz="2000" kern="1200" dirty="0" smtClean="0"/>
            <a:t>İnternet Sitesi Hizmetleri</a:t>
          </a:r>
          <a:endParaRPr lang="tr-TR" sz="2000" kern="1200" dirty="0"/>
        </a:p>
      </dsp:txBody>
      <dsp:txXfrm>
        <a:off x="1455542" y="4394769"/>
        <a:ext cx="1432059" cy="12840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28F59-348E-4F0B-83A1-BDE6D9F5A2DB}">
      <dsp:nvSpPr>
        <dsp:cNvPr id="0" name=""/>
        <dsp:cNvSpPr/>
      </dsp:nvSpPr>
      <dsp:spPr>
        <a:xfrm>
          <a:off x="2584"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ANADOLU GENÇLİK</a:t>
          </a:r>
          <a:endParaRPr lang="tr-TR" sz="1200" kern="1200" dirty="0"/>
        </a:p>
      </dsp:txBody>
      <dsp:txXfrm>
        <a:off x="72545" y="346919"/>
        <a:ext cx="1259276" cy="769558"/>
      </dsp:txXfrm>
    </dsp:sp>
    <dsp:sp modelId="{DC5C237A-9D90-480C-87AD-B984FC72D42B}">
      <dsp:nvSpPr>
        <dsp:cNvPr id="0" name=""/>
        <dsp:cNvSpPr/>
      </dsp:nvSpPr>
      <dsp:spPr>
        <a:xfrm>
          <a:off x="1541702"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ATATÜRKÇÜ DÜŞÜNCE</a:t>
          </a:r>
          <a:endParaRPr lang="tr-TR" sz="1200" kern="1200" dirty="0"/>
        </a:p>
      </dsp:txBody>
      <dsp:txXfrm>
        <a:off x="1611663" y="346919"/>
        <a:ext cx="1259276" cy="769558"/>
      </dsp:txXfrm>
    </dsp:sp>
    <dsp:sp modelId="{7857F07C-C148-48D8-9F62-FA31C721BF99}">
      <dsp:nvSpPr>
        <dsp:cNvPr id="0" name=""/>
        <dsp:cNvSpPr/>
      </dsp:nvSpPr>
      <dsp:spPr>
        <a:xfrm>
          <a:off x="3080820"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AVRUPA</a:t>
          </a:r>
        </a:p>
        <a:p>
          <a:pPr lvl="0" algn="ctr" defTabSz="533400">
            <a:lnSpc>
              <a:spcPct val="90000"/>
            </a:lnSpc>
            <a:spcBef>
              <a:spcPct val="0"/>
            </a:spcBef>
            <a:spcAft>
              <a:spcPct val="35000"/>
            </a:spcAft>
          </a:pPr>
          <a:r>
            <a:rPr lang="tr-TR" sz="1200" kern="1200" dirty="0" smtClean="0"/>
            <a:t>BİRLİĞİ</a:t>
          </a:r>
          <a:endParaRPr lang="tr-TR" sz="1200" kern="1200" dirty="0"/>
        </a:p>
      </dsp:txBody>
      <dsp:txXfrm>
        <a:off x="3150781" y="346919"/>
        <a:ext cx="1259276" cy="769558"/>
      </dsp:txXfrm>
    </dsp:sp>
    <dsp:sp modelId="{F6A8BFA9-8790-4F39-9A4F-32D66710FAE5}">
      <dsp:nvSpPr>
        <dsp:cNvPr id="0" name=""/>
        <dsp:cNvSpPr/>
      </dsp:nvSpPr>
      <dsp:spPr>
        <a:xfrm>
          <a:off x="4619939"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BESLENME</a:t>
          </a:r>
          <a:endParaRPr lang="tr-TR" sz="1200" kern="1200" dirty="0"/>
        </a:p>
      </dsp:txBody>
      <dsp:txXfrm>
        <a:off x="4689900" y="346919"/>
        <a:ext cx="1259276" cy="769558"/>
      </dsp:txXfrm>
    </dsp:sp>
    <dsp:sp modelId="{2AFF11AF-FE91-4427-B339-61BAFC402832}">
      <dsp:nvSpPr>
        <dsp:cNvPr id="0" name=""/>
        <dsp:cNvSpPr/>
      </dsp:nvSpPr>
      <dsp:spPr>
        <a:xfrm>
          <a:off x="6159057"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KLÜ BEŞİKTAŞ</a:t>
          </a:r>
          <a:endParaRPr lang="tr-TR" sz="1200" kern="1200" dirty="0"/>
        </a:p>
      </dsp:txBody>
      <dsp:txXfrm>
        <a:off x="6229018" y="346919"/>
        <a:ext cx="1259276" cy="769558"/>
      </dsp:txXfrm>
    </dsp:sp>
    <dsp:sp modelId="{5A29E123-61E8-408E-B289-2DDFD971D33F}">
      <dsp:nvSpPr>
        <dsp:cNvPr id="0" name=""/>
        <dsp:cNvSpPr/>
      </dsp:nvSpPr>
      <dsp:spPr>
        <a:xfrm>
          <a:off x="2584"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BİR IŞIK YAK</a:t>
          </a:r>
          <a:endParaRPr lang="tr-TR" sz="1200" kern="1200" dirty="0"/>
        </a:p>
        <a:p>
          <a:pPr marL="114300" lvl="1" indent="-114300" algn="l" defTabSz="533400">
            <a:lnSpc>
              <a:spcPct val="90000"/>
            </a:lnSpc>
            <a:spcBef>
              <a:spcPct val="0"/>
            </a:spcBef>
            <a:spcAft>
              <a:spcPct val="15000"/>
            </a:spcAft>
            <a:buChar char="••"/>
          </a:pPr>
          <a:endParaRPr lang="tr-TR" sz="1200" kern="1200" dirty="0"/>
        </a:p>
      </dsp:txBody>
      <dsp:txXfrm>
        <a:off x="72545" y="1326358"/>
        <a:ext cx="1259276" cy="769558"/>
      </dsp:txXfrm>
    </dsp:sp>
    <dsp:sp modelId="{D5A997C0-8352-473F-B88C-C24A8D32B659}">
      <dsp:nvSpPr>
        <dsp:cNvPr id="0" name=""/>
        <dsp:cNvSpPr/>
      </dsp:nvSpPr>
      <dsp:spPr>
        <a:xfrm>
          <a:off x="1541702"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ÇALIŞMA EKONOMİSİ</a:t>
          </a:r>
          <a:endParaRPr lang="tr-TR" sz="1200" kern="1200" dirty="0"/>
        </a:p>
      </dsp:txBody>
      <dsp:txXfrm>
        <a:off x="1611663" y="1326358"/>
        <a:ext cx="1259276" cy="769558"/>
      </dsp:txXfrm>
    </dsp:sp>
    <dsp:sp modelId="{0B2372D0-CF0D-4D06-8FED-071C46599C2B}">
      <dsp:nvSpPr>
        <dsp:cNvPr id="0" name=""/>
        <dsp:cNvSpPr/>
      </dsp:nvSpPr>
      <dsp:spPr>
        <a:xfrm>
          <a:off x="3080820"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ÇATI</a:t>
          </a:r>
          <a:endParaRPr lang="tr-TR" sz="1200" kern="1200" dirty="0"/>
        </a:p>
      </dsp:txBody>
      <dsp:txXfrm>
        <a:off x="3150781" y="1326358"/>
        <a:ext cx="1259276" cy="769558"/>
      </dsp:txXfrm>
    </dsp:sp>
    <dsp:sp modelId="{36198944-2C90-4353-8AFD-3698A2D0B847}">
      <dsp:nvSpPr>
        <dsp:cNvPr id="0" name=""/>
        <dsp:cNvSpPr/>
      </dsp:nvSpPr>
      <dsp:spPr>
        <a:xfrm>
          <a:off x="4619939"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DAMLA</a:t>
          </a:r>
          <a:endParaRPr lang="tr-TR" sz="1200" kern="1200" dirty="0"/>
        </a:p>
      </dsp:txBody>
      <dsp:txXfrm>
        <a:off x="4689900" y="1326358"/>
        <a:ext cx="1259276" cy="769558"/>
      </dsp:txXfrm>
    </dsp:sp>
    <dsp:sp modelId="{B7692C5B-07E6-4519-AF64-437C02E838C8}">
      <dsp:nvSpPr>
        <dsp:cNvPr id="0" name=""/>
        <dsp:cNvSpPr/>
      </dsp:nvSpPr>
      <dsp:spPr>
        <a:xfrm>
          <a:off x="6159057"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DANS</a:t>
          </a:r>
          <a:endParaRPr lang="tr-TR" sz="1200" kern="1200" dirty="0"/>
        </a:p>
      </dsp:txBody>
      <dsp:txXfrm>
        <a:off x="6229018" y="1326358"/>
        <a:ext cx="1259276" cy="769558"/>
      </dsp:txXfrm>
    </dsp:sp>
    <dsp:sp modelId="{CA0F92A0-E9F6-47B4-A932-C402CCDACD89}">
      <dsp:nvSpPr>
        <dsp:cNvPr id="0" name=""/>
        <dsp:cNvSpPr/>
      </dsp:nvSpPr>
      <dsp:spPr>
        <a:xfrm>
          <a:off x="2584"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DOĞA SPORLARI VE DAĞCILIK</a:t>
          </a:r>
          <a:endParaRPr lang="tr-TR" sz="1200" kern="1200" dirty="0"/>
        </a:p>
      </dsp:txBody>
      <dsp:txXfrm>
        <a:off x="72545" y="2305797"/>
        <a:ext cx="1259276" cy="769558"/>
      </dsp:txXfrm>
    </dsp:sp>
    <dsp:sp modelId="{3EB142FA-8D49-4030-92D6-5CE8E7DB2AD4}">
      <dsp:nvSpPr>
        <dsp:cNvPr id="0" name=""/>
        <dsp:cNvSpPr/>
      </dsp:nvSpPr>
      <dsp:spPr>
        <a:xfrm>
          <a:off x="1541702"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DOĞAL YAŞAMI KORUMA</a:t>
          </a:r>
          <a:endParaRPr lang="tr-TR" sz="1200" kern="1200" dirty="0"/>
        </a:p>
      </dsp:txBody>
      <dsp:txXfrm>
        <a:off x="1611663" y="2305797"/>
        <a:ext cx="1259276" cy="769558"/>
      </dsp:txXfrm>
    </dsp:sp>
    <dsp:sp modelId="{99074606-5F4E-432D-9320-F1966842F5FA}">
      <dsp:nvSpPr>
        <dsp:cNvPr id="0" name=""/>
        <dsp:cNvSpPr/>
      </dsp:nvSpPr>
      <dsp:spPr>
        <a:xfrm>
          <a:off x="3080820"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ELEKTRİKLİ ARAÇ</a:t>
          </a:r>
          <a:endParaRPr lang="tr-TR" sz="1200" kern="1200" dirty="0"/>
        </a:p>
      </dsp:txBody>
      <dsp:txXfrm>
        <a:off x="3150781" y="2305797"/>
        <a:ext cx="1259276" cy="769558"/>
      </dsp:txXfrm>
    </dsp:sp>
    <dsp:sp modelId="{D9C710D0-3A00-4926-BB15-4253B89AE86E}">
      <dsp:nvSpPr>
        <dsp:cNvPr id="0" name=""/>
        <dsp:cNvSpPr/>
      </dsp:nvSpPr>
      <dsp:spPr>
        <a:xfrm>
          <a:off x="4619939"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EŞLİ DANS</a:t>
          </a:r>
          <a:endParaRPr lang="tr-TR" sz="1200" kern="1200" dirty="0"/>
        </a:p>
      </dsp:txBody>
      <dsp:txXfrm>
        <a:off x="4689900" y="2305797"/>
        <a:ext cx="1259276" cy="769558"/>
      </dsp:txXfrm>
    </dsp:sp>
    <dsp:sp modelId="{E508AD63-94BB-426F-8B8A-C0A91AC71945}">
      <dsp:nvSpPr>
        <dsp:cNvPr id="0" name=""/>
        <dsp:cNvSpPr/>
      </dsp:nvSpPr>
      <dsp:spPr>
        <a:xfrm>
          <a:off x="6159057"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FOTOĞRAFÇILIK</a:t>
          </a:r>
          <a:endParaRPr lang="tr-TR" sz="1200" kern="1200" dirty="0"/>
        </a:p>
      </dsp:txBody>
      <dsp:txXfrm>
        <a:off x="6229018" y="2305797"/>
        <a:ext cx="1259276" cy="769558"/>
      </dsp:txXfrm>
    </dsp:sp>
    <dsp:sp modelId="{F6D26A2E-DEE8-4164-A65B-58607BD40605}">
      <dsp:nvSpPr>
        <dsp:cNvPr id="0" name=""/>
        <dsp:cNvSpPr/>
      </dsp:nvSpPr>
      <dsp:spPr>
        <a:xfrm>
          <a:off x="2584"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GIDA</a:t>
          </a:r>
          <a:endParaRPr lang="tr-TR" sz="1200" kern="1200" dirty="0"/>
        </a:p>
      </dsp:txBody>
      <dsp:txXfrm>
        <a:off x="72545" y="3285236"/>
        <a:ext cx="1259276" cy="769558"/>
      </dsp:txXfrm>
    </dsp:sp>
    <dsp:sp modelId="{0B895CB6-3144-4E25-9CDF-9E31773773F4}">
      <dsp:nvSpPr>
        <dsp:cNvPr id="0" name=""/>
        <dsp:cNvSpPr/>
      </dsp:nvSpPr>
      <dsp:spPr>
        <a:xfrm>
          <a:off x="1541702"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GENÇ KIZILAY</a:t>
          </a:r>
          <a:endParaRPr lang="tr-TR" sz="1200" kern="1200" dirty="0"/>
        </a:p>
      </dsp:txBody>
      <dsp:txXfrm>
        <a:off x="1611663" y="3285236"/>
        <a:ext cx="1259276" cy="769558"/>
      </dsp:txXfrm>
    </dsp:sp>
    <dsp:sp modelId="{D4B29CB6-9AE2-4EEA-B86B-30A73EBC1B5E}">
      <dsp:nvSpPr>
        <dsp:cNvPr id="0" name=""/>
        <dsp:cNvSpPr/>
      </dsp:nvSpPr>
      <dsp:spPr>
        <a:xfrm>
          <a:off x="3080820"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GENÇ TEMA</a:t>
          </a:r>
          <a:endParaRPr lang="tr-TR" sz="1200" kern="1200" dirty="0"/>
        </a:p>
      </dsp:txBody>
      <dsp:txXfrm>
        <a:off x="3150781" y="3285236"/>
        <a:ext cx="1259276" cy="769558"/>
      </dsp:txXfrm>
    </dsp:sp>
    <dsp:sp modelId="{57AD8849-2492-4B3E-8120-CB0C09C535BC}">
      <dsp:nvSpPr>
        <dsp:cNvPr id="0" name=""/>
        <dsp:cNvSpPr/>
      </dsp:nvSpPr>
      <dsp:spPr>
        <a:xfrm>
          <a:off x="4619939"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GENÇ YEŞİLAY</a:t>
          </a:r>
          <a:endParaRPr lang="tr-TR" sz="1200" kern="1200" dirty="0"/>
        </a:p>
      </dsp:txBody>
      <dsp:txXfrm>
        <a:off x="4689900" y="3285236"/>
        <a:ext cx="1259276" cy="769558"/>
      </dsp:txXfrm>
    </dsp:sp>
    <dsp:sp modelId="{78C98153-6F45-4F5B-93BD-D60306EC9DD8}">
      <dsp:nvSpPr>
        <dsp:cNvPr id="0" name=""/>
        <dsp:cNvSpPr/>
      </dsp:nvSpPr>
      <dsp:spPr>
        <a:xfrm>
          <a:off x="6159057"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HUKUK</a:t>
          </a:r>
          <a:endParaRPr lang="tr-TR" sz="1200" kern="1200" dirty="0"/>
        </a:p>
      </dsp:txBody>
      <dsp:txXfrm>
        <a:off x="6229018" y="3285236"/>
        <a:ext cx="1259276" cy="769558"/>
      </dsp:txXfrm>
    </dsp:sp>
    <dsp:sp modelId="{FBE58F7F-C601-454B-9E1C-AA8A8BFA9D12}">
      <dsp:nvSpPr>
        <dsp:cNvPr id="0" name=""/>
        <dsp:cNvSpPr/>
      </dsp:nvSpPr>
      <dsp:spPr>
        <a:xfrm>
          <a:off x="2584"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İKTİSAT</a:t>
          </a:r>
          <a:endParaRPr lang="tr-TR" sz="1200" kern="1200" dirty="0"/>
        </a:p>
      </dsp:txBody>
      <dsp:txXfrm>
        <a:off x="72545" y="4264675"/>
        <a:ext cx="1259276" cy="769558"/>
      </dsp:txXfrm>
    </dsp:sp>
    <dsp:sp modelId="{D7E118A9-80E5-47EB-9BF6-ADE7A583E2F1}">
      <dsp:nvSpPr>
        <dsp:cNvPr id="0" name=""/>
        <dsp:cNvSpPr/>
      </dsp:nvSpPr>
      <dsp:spPr>
        <a:xfrm>
          <a:off x="1541702"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İŞLETME</a:t>
          </a:r>
          <a:endParaRPr lang="tr-TR" sz="1200" kern="1200" dirty="0"/>
        </a:p>
      </dsp:txBody>
      <dsp:txXfrm>
        <a:off x="1611663" y="4264675"/>
        <a:ext cx="1259276" cy="769558"/>
      </dsp:txXfrm>
    </dsp:sp>
    <dsp:sp modelId="{52D29C36-F0D8-420E-B154-077A75DD8FF3}">
      <dsp:nvSpPr>
        <dsp:cNvPr id="0" name=""/>
        <dsp:cNvSpPr/>
      </dsp:nvSpPr>
      <dsp:spPr>
        <a:xfrm>
          <a:off x="3080820"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KAMPÜS RADYO VE TELEVİZYON</a:t>
          </a:r>
          <a:endParaRPr lang="tr-TR" sz="1200" kern="1200" dirty="0"/>
        </a:p>
      </dsp:txBody>
      <dsp:txXfrm>
        <a:off x="3150781" y="4264675"/>
        <a:ext cx="1259276" cy="769558"/>
      </dsp:txXfrm>
    </dsp:sp>
    <dsp:sp modelId="{B2E3F2EA-7DD8-4DFA-817E-0E4D5FC059B9}">
      <dsp:nvSpPr>
        <dsp:cNvPr id="0" name=""/>
        <dsp:cNvSpPr/>
      </dsp:nvSpPr>
      <dsp:spPr>
        <a:xfrm>
          <a:off x="4619939"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KİŞİSEL VERİLERİ KORUMA</a:t>
          </a:r>
          <a:endParaRPr lang="tr-TR" sz="1200" kern="1200" dirty="0"/>
        </a:p>
      </dsp:txBody>
      <dsp:txXfrm>
        <a:off x="4689900" y="4264675"/>
        <a:ext cx="1259276" cy="769558"/>
      </dsp:txXfrm>
    </dsp:sp>
    <dsp:sp modelId="{D5A7A0AF-6948-4B1E-BD28-55FF59CDB68B}">
      <dsp:nvSpPr>
        <dsp:cNvPr id="0" name=""/>
        <dsp:cNvSpPr/>
      </dsp:nvSpPr>
      <dsp:spPr>
        <a:xfrm>
          <a:off x="6159057"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KÜRESEL SİYASET</a:t>
          </a:r>
          <a:endParaRPr lang="tr-TR" sz="1200" kern="1200" dirty="0"/>
        </a:p>
      </dsp:txBody>
      <dsp:txXfrm>
        <a:off x="6229018" y="4264675"/>
        <a:ext cx="1259276" cy="7695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28F59-348E-4F0B-83A1-BDE6D9F5A2DB}">
      <dsp:nvSpPr>
        <dsp:cNvPr id="0" name=""/>
        <dsp:cNvSpPr/>
      </dsp:nvSpPr>
      <dsp:spPr>
        <a:xfrm>
          <a:off x="2584"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LÖSEV</a:t>
          </a:r>
          <a:endParaRPr lang="tr-TR" sz="1200" kern="1200" dirty="0"/>
        </a:p>
      </dsp:txBody>
      <dsp:txXfrm>
        <a:off x="72545" y="346919"/>
        <a:ext cx="1259276" cy="769558"/>
      </dsp:txXfrm>
    </dsp:sp>
    <dsp:sp modelId="{DC5C237A-9D90-480C-87AD-B984FC72D42B}">
      <dsp:nvSpPr>
        <dsp:cNvPr id="0" name=""/>
        <dsp:cNvSpPr/>
      </dsp:nvSpPr>
      <dsp:spPr>
        <a:xfrm>
          <a:off x="1541702"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MÜZİK</a:t>
          </a:r>
          <a:endParaRPr lang="tr-TR" sz="1200" kern="1200" dirty="0"/>
        </a:p>
      </dsp:txBody>
      <dsp:txXfrm>
        <a:off x="1611663" y="346919"/>
        <a:ext cx="1259276" cy="769558"/>
      </dsp:txXfrm>
    </dsp:sp>
    <dsp:sp modelId="{7857F07C-C148-48D8-9F62-FA31C721BF99}">
      <dsp:nvSpPr>
        <dsp:cNvPr id="0" name=""/>
        <dsp:cNvSpPr/>
      </dsp:nvSpPr>
      <dsp:spPr>
        <a:xfrm>
          <a:off x="3080820"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NADİR HASTALIKLAR FARKINDALIK</a:t>
          </a:r>
          <a:endParaRPr lang="tr-TR" sz="1200" kern="1200" dirty="0"/>
        </a:p>
      </dsp:txBody>
      <dsp:txXfrm>
        <a:off x="3150781" y="346919"/>
        <a:ext cx="1259276" cy="769558"/>
      </dsp:txXfrm>
    </dsp:sp>
    <dsp:sp modelId="{F6A8BFA9-8790-4F39-9A4F-32D66710FAE5}">
      <dsp:nvSpPr>
        <dsp:cNvPr id="0" name=""/>
        <dsp:cNvSpPr/>
      </dsp:nvSpPr>
      <dsp:spPr>
        <a:xfrm>
          <a:off x="4619939"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OYUN TASARIMI VE GELİŞTİRME</a:t>
          </a:r>
          <a:endParaRPr lang="tr-TR" sz="1200" kern="1200" dirty="0"/>
        </a:p>
      </dsp:txBody>
      <dsp:txXfrm>
        <a:off x="4689900" y="346919"/>
        <a:ext cx="1259276" cy="769558"/>
      </dsp:txXfrm>
    </dsp:sp>
    <dsp:sp modelId="{2AFF11AF-FE91-4427-B339-61BAFC402832}">
      <dsp:nvSpPr>
        <dsp:cNvPr id="0" name=""/>
        <dsp:cNvSpPr/>
      </dsp:nvSpPr>
      <dsp:spPr>
        <a:xfrm>
          <a:off x="6159057"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ÖTÜKEN FİKİR VE SANAT</a:t>
          </a:r>
          <a:endParaRPr lang="tr-TR" sz="1200" kern="1200" dirty="0"/>
        </a:p>
      </dsp:txBody>
      <dsp:txXfrm>
        <a:off x="6229018" y="346919"/>
        <a:ext cx="1259276" cy="769558"/>
      </dsp:txXfrm>
    </dsp:sp>
    <dsp:sp modelId="{5A29E123-61E8-408E-B289-2DDFD971D33F}">
      <dsp:nvSpPr>
        <dsp:cNvPr id="0" name=""/>
        <dsp:cNvSpPr/>
      </dsp:nvSpPr>
      <dsp:spPr>
        <a:xfrm>
          <a:off x="2584"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SATRANÇ</a:t>
          </a:r>
          <a:endParaRPr lang="tr-TR" sz="1200" kern="1200" dirty="0"/>
        </a:p>
        <a:p>
          <a:pPr marL="114300" lvl="1" indent="-114300" algn="l" defTabSz="533400">
            <a:lnSpc>
              <a:spcPct val="90000"/>
            </a:lnSpc>
            <a:spcBef>
              <a:spcPct val="0"/>
            </a:spcBef>
            <a:spcAft>
              <a:spcPct val="15000"/>
            </a:spcAft>
            <a:buChar char="••"/>
          </a:pPr>
          <a:endParaRPr lang="tr-TR" sz="1200" kern="1200" dirty="0"/>
        </a:p>
      </dsp:txBody>
      <dsp:txXfrm>
        <a:off x="72545" y="1326358"/>
        <a:ext cx="1259276" cy="769558"/>
      </dsp:txXfrm>
    </dsp:sp>
    <dsp:sp modelId="{D5A997C0-8352-473F-B88C-C24A8D32B659}">
      <dsp:nvSpPr>
        <dsp:cNvPr id="0" name=""/>
        <dsp:cNvSpPr/>
      </dsp:nvSpPr>
      <dsp:spPr>
        <a:xfrm>
          <a:off x="1541702"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SİYASET BİLİMİ</a:t>
          </a:r>
          <a:endParaRPr lang="tr-TR" sz="1200" kern="1200" dirty="0"/>
        </a:p>
      </dsp:txBody>
      <dsp:txXfrm>
        <a:off x="1611663" y="1326358"/>
        <a:ext cx="1259276" cy="769558"/>
      </dsp:txXfrm>
    </dsp:sp>
    <dsp:sp modelId="{0B2372D0-CF0D-4D06-8FED-071C46599C2B}">
      <dsp:nvSpPr>
        <dsp:cNvPr id="0" name=""/>
        <dsp:cNvSpPr/>
      </dsp:nvSpPr>
      <dsp:spPr>
        <a:xfrm>
          <a:off x="3080820"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SOSYAL HİZMET</a:t>
          </a:r>
          <a:endParaRPr lang="tr-TR" sz="1200" kern="1200" dirty="0"/>
        </a:p>
      </dsp:txBody>
      <dsp:txXfrm>
        <a:off x="3150781" y="1326358"/>
        <a:ext cx="1259276" cy="769558"/>
      </dsp:txXfrm>
    </dsp:sp>
    <dsp:sp modelId="{36198944-2C90-4353-8AFD-3698A2D0B847}">
      <dsp:nvSpPr>
        <dsp:cNvPr id="0" name=""/>
        <dsp:cNvSpPr/>
      </dsp:nvSpPr>
      <dsp:spPr>
        <a:xfrm>
          <a:off x="4619939"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TRABZONSPORLU GENÇLER</a:t>
          </a:r>
          <a:endParaRPr lang="tr-TR" sz="1200" kern="1200" dirty="0"/>
        </a:p>
      </dsp:txBody>
      <dsp:txXfrm>
        <a:off x="4689900" y="1326358"/>
        <a:ext cx="1259276" cy="769558"/>
      </dsp:txXfrm>
    </dsp:sp>
    <dsp:sp modelId="{B7692C5B-07E6-4519-AF64-437C02E838C8}">
      <dsp:nvSpPr>
        <dsp:cNvPr id="0" name=""/>
        <dsp:cNvSpPr/>
      </dsp:nvSpPr>
      <dsp:spPr>
        <a:xfrm>
          <a:off x="6159057"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TİYATRO</a:t>
          </a:r>
          <a:endParaRPr lang="tr-TR" sz="1200" kern="1200" dirty="0"/>
        </a:p>
      </dsp:txBody>
      <dsp:txXfrm>
        <a:off x="6229018" y="1326358"/>
        <a:ext cx="1259276" cy="769558"/>
      </dsp:txXfrm>
    </dsp:sp>
    <dsp:sp modelId="{CA0F92A0-E9F6-47B4-A932-C402CCDACD89}">
      <dsp:nvSpPr>
        <dsp:cNvPr id="0" name=""/>
        <dsp:cNvSpPr/>
      </dsp:nvSpPr>
      <dsp:spPr>
        <a:xfrm>
          <a:off x="2584"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TOPLUM GÖNÜLLÜLERİ</a:t>
          </a:r>
          <a:endParaRPr lang="tr-TR" sz="1200" kern="1200" dirty="0"/>
        </a:p>
      </dsp:txBody>
      <dsp:txXfrm>
        <a:off x="72545" y="2305797"/>
        <a:ext cx="1259276" cy="769558"/>
      </dsp:txXfrm>
    </dsp:sp>
    <dsp:sp modelId="{3EB142FA-8D49-4030-92D6-5CE8E7DB2AD4}">
      <dsp:nvSpPr>
        <dsp:cNvPr id="0" name=""/>
        <dsp:cNvSpPr/>
      </dsp:nvSpPr>
      <dsp:spPr>
        <a:xfrm>
          <a:off x="1541702"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TOPLUMSAL ARAŞTIRMALAR</a:t>
          </a:r>
          <a:endParaRPr lang="tr-TR" sz="1200" kern="1200" dirty="0"/>
        </a:p>
      </dsp:txBody>
      <dsp:txXfrm>
        <a:off x="1611663" y="2305797"/>
        <a:ext cx="1259276" cy="769558"/>
      </dsp:txXfrm>
    </dsp:sp>
    <dsp:sp modelId="{99074606-5F4E-432D-9320-F1966842F5FA}">
      <dsp:nvSpPr>
        <dsp:cNvPr id="0" name=""/>
        <dsp:cNvSpPr/>
      </dsp:nvSpPr>
      <dsp:spPr>
        <a:xfrm>
          <a:off x="3080820"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TÜRKELİ TARİH</a:t>
          </a:r>
          <a:endParaRPr lang="tr-TR" sz="1200" kern="1200" dirty="0"/>
        </a:p>
      </dsp:txBody>
      <dsp:txXfrm>
        <a:off x="3150781" y="2305797"/>
        <a:ext cx="1259276" cy="769558"/>
      </dsp:txXfrm>
    </dsp:sp>
    <dsp:sp modelId="{D9C710D0-3A00-4926-BB15-4253B89AE86E}">
      <dsp:nvSpPr>
        <dsp:cNvPr id="0" name=""/>
        <dsp:cNvSpPr/>
      </dsp:nvSpPr>
      <dsp:spPr>
        <a:xfrm>
          <a:off x="4619939"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ULTRASLAN</a:t>
          </a:r>
          <a:endParaRPr lang="tr-TR" sz="1200" kern="1200" dirty="0"/>
        </a:p>
      </dsp:txBody>
      <dsp:txXfrm>
        <a:off x="4689900" y="2305797"/>
        <a:ext cx="1259276" cy="769558"/>
      </dsp:txXfrm>
    </dsp:sp>
    <dsp:sp modelId="{E508AD63-94BB-426F-8B8A-C0A91AC71945}">
      <dsp:nvSpPr>
        <dsp:cNvPr id="0" name=""/>
        <dsp:cNvSpPr/>
      </dsp:nvSpPr>
      <dsp:spPr>
        <a:xfrm>
          <a:off x="6159057"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ULUSLARARASI İLİŞKİLER</a:t>
          </a:r>
          <a:endParaRPr lang="tr-TR" sz="1200" kern="1200" dirty="0"/>
        </a:p>
      </dsp:txBody>
      <dsp:txXfrm>
        <a:off x="6229018" y="2305797"/>
        <a:ext cx="1259276" cy="769558"/>
      </dsp:txXfrm>
    </dsp:sp>
    <dsp:sp modelId="{F6D26A2E-DEE8-4164-A65B-58607BD40605}">
      <dsp:nvSpPr>
        <dsp:cNvPr id="0" name=""/>
        <dsp:cNvSpPr/>
      </dsp:nvSpPr>
      <dsp:spPr>
        <a:xfrm>
          <a:off x="2584"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ÜNİGFB</a:t>
          </a:r>
          <a:endParaRPr lang="tr-TR" sz="1200" kern="1200" dirty="0"/>
        </a:p>
      </dsp:txBody>
      <dsp:txXfrm>
        <a:off x="72545" y="3285236"/>
        <a:ext cx="1259276" cy="769558"/>
      </dsp:txXfrm>
    </dsp:sp>
    <dsp:sp modelId="{0B895CB6-3144-4E25-9CDF-9E31773773F4}">
      <dsp:nvSpPr>
        <dsp:cNvPr id="0" name=""/>
        <dsp:cNvSpPr/>
      </dsp:nvSpPr>
      <dsp:spPr>
        <a:xfrm>
          <a:off x="1541702"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YAPI VE TEKNİK</a:t>
          </a:r>
          <a:endParaRPr lang="tr-TR" sz="1200" kern="1200" dirty="0"/>
        </a:p>
      </dsp:txBody>
      <dsp:txXfrm>
        <a:off x="1611663" y="3285236"/>
        <a:ext cx="1259276" cy="769558"/>
      </dsp:txXfrm>
    </dsp:sp>
    <dsp:sp modelId="{D4B29CB6-9AE2-4EEA-B86B-30A73EBC1B5E}">
      <dsp:nvSpPr>
        <dsp:cNvPr id="0" name=""/>
        <dsp:cNvSpPr/>
      </dsp:nvSpPr>
      <dsp:spPr>
        <a:xfrm>
          <a:off x="3080820"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YAZILIM VE BİLİŞİM</a:t>
          </a:r>
          <a:endParaRPr lang="tr-TR" sz="1200" kern="1200" dirty="0"/>
        </a:p>
      </dsp:txBody>
      <dsp:txXfrm>
        <a:off x="3150781" y="3285236"/>
        <a:ext cx="1259276" cy="769558"/>
      </dsp:txXfrm>
    </dsp:sp>
    <dsp:sp modelId="{57AD8849-2492-4B3E-8120-CB0C09C535BC}">
      <dsp:nvSpPr>
        <dsp:cNvPr id="0" name=""/>
        <dsp:cNvSpPr/>
      </dsp:nvSpPr>
      <dsp:spPr>
        <a:xfrm>
          <a:off x="4619939"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TÜRK İSLAM KÜLTÜRÜ VE SANATLARI</a:t>
          </a:r>
          <a:endParaRPr lang="tr-TR" sz="1200" kern="1200" dirty="0"/>
        </a:p>
      </dsp:txBody>
      <dsp:txXfrm>
        <a:off x="4689900" y="3285236"/>
        <a:ext cx="1259276" cy="769558"/>
      </dsp:txXfrm>
    </dsp:sp>
    <dsp:sp modelId="{78C98153-6F45-4F5B-93BD-D60306EC9DD8}">
      <dsp:nvSpPr>
        <dsp:cNvPr id="0" name=""/>
        <dsp:cNvSpPr/>
      </dsp:nvSpPr>
      <dsp:spPr>
        <a:xfrm>
          <a:off x="6159057"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ÜNİAK</a:t>
          </a:r>
          <a:endParaRPr lang="tr-TR" sz="1200" kern="1200" dirty="0"/>
        </a:p>
      </dsp:txBody>
      <dsp:txXfrm>
        <a:off x="6229018" y="3285236"/>
        <a:ext cx="1259276" cy="769558"/>
      </dsp:txXfrm>
    </dsp:sp>
    <dsp:sp modelId="{FBE58F7F-C601-454B-9E1C-AA8A8BFA9D12}">
      <dsp:nvSpPr>
        <dsp:cNvPr id="0" name=""/>
        <dsp:cNvSpPr/>
      </dsp:nvSpPr>
      <dsp:spPr>
        <a:xfrm>
          <a:off x="2584"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OMBUDSMANLIK</a:t>
          </a:r>
          <a:endParaRPr lang="tr-TR" sz="1200" kern="1200" dirty="0"/>
        </a:p>
      </dsp:txBody>
      <dsp:txXfrm>
        <a:off x="72545" y="4264675"/>
        <a:ext cx="1259276" cy="769558"/>
      </dsp:txXfrm>
    </dsp:sp>
    <dsp:sp modelId="{D7E118A9-80E5-47EB-9BF6-ADE7A583E2F1}">
      <dsp:nvSpPr>
        <dsp:cNvPr id="0" name=""/>
        <dsp:cNvSpPr/>
      </dsp:nvSpPr>
      <dsp:spPr>
        <a:xfrm>
          <a:off x="1541702"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KENT MEKAN VE İNSAN</a:t>
          </a:r>
          <a:endParaRPr lang="tr-TR" sz="1200" kern="1200" dirty="0"/>
        </a:p>
      </dsp:txBody>
      <dsp:txXfrm>
        <a:off x="1611663" y="4264675"/>
        <a:ext cx="1259276" cy="769558"/>
      </dsp:txXfrm>
    </dsp:sp>
    <dsp:sp modelId="{52D29C36-F0D8-420E-B154-077A75DD8FF3}">
      <dsp:nvSpPr>
        <dsp:cNvPr id="0" name=""/>
        <dsp:cNvSpPr/>
      </dsp:nvSpPr>
      <dsp:spPr>
        <a:xfrm>
          <a:off x="3080820"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ÜNİTİMSAH KIRKLARELİ</a:t>
          </a:r>
          <a:endParaRPr lang="tr-TR" sz="1200" kern="1200" dirty="0"/>
        </a:p>
      </dsp:txBody>
      <dsp:txXfrm>
        <a:off x="3150781" y="4264675"/>
        <a:ext cx="1259276" cy="769558"/>
      </dsp:txXfrm>
    </dsp:sp>
    <dsp:sp modelId="{B2E3F2EA-7DD8-4DFA-817E-0E4D5FC059B9}">
      <dsp:nvSpPr>
        <dsp:cNvPr id="0" name=""/>
        <dsp:cNvSpPr/>
      </dsp:nvSpPr>
      <dsp:spPr>
        <a:xfrm>
          <a:off x="4619939"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ULUSLARARASI ÖĞRENCİ</a:t>
          </a:r>
          <a:endParaRPr lang="tr-TR" sz="1200" kern="1200" dirty="0"/>
        </a:p>
      </dsp:txBody>
      <dsp:txXfrm>
        <a:off x="4689900" y="4264675"/>
        <a:ext cx="1259276" cy="769558"/>
      </dsp:txXfrm>
    </dsp:sp>
    <dsp:sp modelId="{D5A7A0AF-6948-4B1E-BD28-55FF59CDB68B}">
      <dsp:nvSpPr>
        <dsp:cNvPr id="0" name=""/>
        <dsp:cNvSpPr/>
      </dsp:nvSpPr>
      <dsp:spPr>
        <a:xfrm>
          <a:off x="6159057"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ÇOCUK HAKLARI</a:t>
          </a:r>
          <a:endParaRPr lang="tr-TR" sz="1200" kern="1200" dirty="0"/>
        </a:p>
      </dsp:txBody>
      <dsp:txXfrm>
        <a:off x="6229018" y="4264675"/>
        <a:ext cx="1259276" cy="76955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r>
              <a:rPr lang="tr-TR" smtClean="0"/>
              <a:t>Kalite Geliştirme Koordinatörlüğü</a:t>
            </a:r>
            <a:endParaRPr lang="tr-TR"/>
          </a:p>
        </p:txBody>
      </p:sp>
      <p:sp>
        <p:nvSpPr>
          <p:cNvPr id="3" name="Veri Yer Tutucusu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3982F0D8-DF9E-4EFE-90DA-C33DD1125823}" type="datetimeFigureOut">
              <a:rPr lang="tr-TR" smtClean="0"/>
              <a:t>14.10.2020</a:t>
            </a:fld>
            <a:endParaRPr lang="tr-TR"/>
          </a:p>
        </p:txBody>
      </p:sp>
      <p:sp>
        <p:nvSpPr>
          <p:cNvPr id="4" name="Altbilgi Yer Tutucusu 3"/>
          <p:cNvSpPr>
            <a:spLocks noGrp="1"/>
          </p:cNvSpPr>
          <p:nvPr>
            <p:ph type="ftr" sz="quarter" idx="2"/>
          </p:nvPr>
        </p:nvSpPr>
        <p:spPr>
          <a:xfrm>
            <a:off x="0" y="9428163"/>
            <a:ext cx="2971800" cy="4968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9428163"/>
            <a:ext cx="2971800" cy="496887"/>
          </a:xfrm>
          <a:prstGeom prst="rect">
            <a:avLst/>
          </a:prstGeom>
        </p:spPr>
        <p:txBody>
          <a:bodyPr vert="horz" lIns="91440" tIns="45720" rIns="91440" bIns="45720" rtlCol="0" anchor="b"/>
          <a:lstStyle>
            <a:lvl1pPr algn="r">
              <a:defRPr sz="1200"/>
            </a:lvl1pPr>
          </a:lstStyle>
          <a:p>
            <a:fld id="{0AF17536-1000-47A4-B65A-1FC2EE198D1E}" type="slidenum">
              <a:rPr lang="tr-TR" smtClean="0"/>
              <a:t>‹#›</a:t>
            </a:fld>
            <a:endParaRPr lang="tr-TR"/>
          </a:p>
        </p:txBody>
      </p:sp>
    </p:spTree>
    <p:extLst>
      <p:ext uri="{BB962C8B-B14F-4D97-AF65-F5344CB8AC3E}">
        <p14:creationId xmlns:p14="http://schemas.microsoft.com/office/powerpoint/2010/main" val="57872613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2971800" cy="496332"/>
          </a:xfrm>
          <a:prstGeom prst="rect">
            <a:avLst/>
          </a:prstGeom>
        </p:spPr>
        <p:txBody>
          <a:bodyPr vert="horz" lIns="92430" tIns="46214" rIns="92430" bIns="46214" rtlCol="0"/>
          <a:lstStyle>
            <a:lvl1pPr algn="l">
              <a:defRPr sz="1200"/>
            </a:lvl1pPr>
          </a:lstStyle>
          <a:p>
            <a:r>
              <a:rPr lang="tr-TR" smtClean="0"/>
              <a:t>Kalite Geliştirme Koordinatörlüğü</a:t>
            </a:r>
            <a:endParaRPr lang="tr-TR"/>
          </a:p>
        </p:txBody>
      </p:sp>
      <p:sp>
        <p:nvSpPr>
          <p:cNvPr id="3" name="Veri Yer Tutucusu 2"/>
          <p:cNvSpPr>
            <a:spLocks noGrp="1"/>
          </p:cNvSpPr>
          <p:nvPr>
            <p:ph type="dt" idx="1"/>
          </p:nvPr>
        </p:nvSpPr>
        <p:spPr>
          <a:xfrm>
            <a:off x="3884613" y="0"/>
            <a:ext cx="2971800" cy="496332"/>
          </a:xfrm>
          <a:prstGeom prst="rect">
            <a:avLst/>
          </a:prstGeom>
        </p:spPr>
        <p:txBody>
          <a:bodyPr vert="horz" lIns="92430" tIns="46214" rIns="92430" bIns="46214" rtlCol="0"/>
          <a:lstStyle>
            <a:lvl1pPr algn="r">
              <a:defRPr sz="1200"/>
            </a:lvl1pPr>
          </a:lstStyle>
          <a:p>
            <a:fld id="{072F2DC1-028B-4E33-A02F-2BC9F735587E}" type="datetimeFigureOut">
              <a:rPr lang="tr-TR" smtClean="0"/>
              <a:t>14.10.2020</a:t>
            </a:fld>
            <a:endParaRPr lang="tr-TR"/>
          </a:p>
        </p:txBody>
      </p:sp>
      <p:sp>
        <p:nvSpPr>
          <p:cNvPr id="4" name="Slayt Görüntüsü Yer Tutucusu 3"/>
          <p:cNvSpPr>
            <a:spLocks noGrp="1" noRot="1" noChangeAspect="1"/>
          </p:cNvSpPr>
          <p:nvPr>
            <p:ph type="sldImg" idx="2"/>
          </p:nvPr>
        </p:nvSpPr>
        <p:spPr>
          <a:xfrm>
            <a:off x="947738" y="744538"/>
            <a:ext cx="4962525" cy="3722687"/>
          </a:xfrm>
          <a:prstGeom prst="rect">
            <a:avLst/>
          </a:prstGeom>
          <a:noFill/>
          <a:ln w="12700">
            <a:solidFill>
              <a:prstClr val="black"/>
            </a:solidFill>
          </a:ln>
        </p:spPr>
        <p:txBody>
          <a:bodyPr vert="horz" lIns="92430" tIns="46214" rIns="92430" bIns="46214" rtlCol="0" anchor="ctr"/>
          <a:lstStyle/>
          <a:p>
            <a:endParaRPr lang="tr-TR"/>
          </a:p>
        </p:txBody>
      </p:sp>
      <p:sp>
        <p:nvSpPr>
          <p:cNvPr id="5" name="Not Yer Tutucusu 4"/>
          <p:cNvSpPr>
            <a:spLocks noGrp="1"/>
          </p:cNvSpPr>
          <p:nvPr>
            <p:ph type="body" sz="quarter" idx="3"/>
          </p:nvPr>
        </p:nvSpPr>
        <p:spPr>
          <a:xfrm>
            <a:off x="685801" y="4715154"/>
            <a:ext cx="5486400" cy="4466987"/>
          </a:xfrm>
          <a:prstGeom prst="rect">
            <a:avLst/>
          </a:prstGeom>
        </p:spPr>
        <p:txBody>
          <a:bodyPr vert="horz" lIns="92430" tIns="46214" rIns="92430" bIns="46214"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1" y="9428583"/>
            <a:ext cx="2971800" cy="496332"/>
          </a:xfrm>
          <a:prstGeom prst="rect">
            <a:avLst/>
          </a:prstGeom>
        </p:spPr>
        <p:txBody>
          <a:bodyPr vert="horz" lIns="92430" tIns="46214" rIns="92430" bIns="46214"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9428583"/>
            <a:ext cx="2971800" cy="496332"/>
          </a:xfrm>
          <a:prstGeom prst="rect">
            <a:avLst/>
          </a:prstGeom>
        </p:spPr>
        <p:txBody>
          <a:bodyPr vert="horz" lIns="92430" tIns="46214" rIns="92430" bIns="46214" rtlCol="0" anchor="b"/>
          <a:lstStyle>
            <a:lvl1pPr algn="r">
              <a:defRPr sz="1200"/>
            </a:lvl1pPr>
          </a:lstStyle>
          <a:p>
            <a:fld id="{0A0BE6C9-D8A2-4337-A821-3C5227BF524F}" type="slidenum">
              <a:rPr lang="tr-TR" smtClean="0"/>
              <a:t>‹#›</a:t>
            </a:fld>
            <a:endParaRPr lang="tr-TR"/>
          </a:p>
        </p:txBody>
      </p:sp>
    </p:spTree>
    <p:extLst>
      <p:ext uri="{BB962C8B-B14F-4D97-AF65-F5344CB8AC3E}">
        <p14:creationId xmlns:p14="http://schemas.microsoft.com/office/powerpoint/2010/main" val="118270466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612797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58992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713166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63589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050373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514450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918726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187851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773735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758652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32480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146403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912073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379263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612463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623C5172-CD36-4843-9F9E-07A924FCCDEA}" type="slidenum">
              <a:rPr lang="tr-TR" smtClean="0"/>
              <a:pPr/>
              <a:t>14</a:t>
            </a:fld>
            <a:endParaRPr lang="tr-TR"/>
          </a:p>
        </p:txBody>
      </p:sp>
    </p:spTree>
    <p:extLst>
      <p:ext uri="{BB962C8B-B14F-4D97-AF65-F5344CB8AC3E}">
        <p14:creationId xmlns:p14="http://schemas.microsoft.com/office/powerpoint/2010/main" val="2939154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623C5172-CD36-4843-9F9E-07A924FCCDEA}" type="slidenum">
              <a:rPr lang="tr-TR" smtClean="0"/>
              <a:pPr/>
              <a:t>15</a:t>
            </a:fld>
            <a:endParaRPr lang="tr-TR"/>
          </a:p>
        </p:txBody>
      </p:sp>
    </p:spTree>
    <p:extLst>
      <p:ext uri="{BB962C8B-B14F-4D97-AF65-F5344CB8AC3E}">
        <p14:creationId xmlns:p14="http://schemas.microsoft.com/office/powerpoint/2010/main" val="4241994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59210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174418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651977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FB3551ED-EC98-4968-8BFA-6EC70B583BA0}" type="datetime1">
              <a:rPr lang="tr-TR" smtClean="0"/>
              <a:t>14.10.2020</a:t>
            </a:fld>
            <a:endParaRPr lang="tr-TR"/>
          </a:p>
        </p:txBody>
      </p:sp>
      <p:sp>
        <p:nvSpPr>
          <p:cNvPr id="5" name="Altbilgi Yer Tutucusu 4"/>
          <p:cNvSpPr>
            <a:spLocks noGrp="1"/>
          </p:cNvSpPr>
          <p:nvPr>
            <p:ph type="ftr" sz="quarter" idx="11"/>
          </p:nvPr>
        </p:nvSpPr>
        <p:spPr/>
        <p:txBody>
          <a:bodyPr/>
          <a:lstStyle/>
          <a:p>
            <a:r>
              <a:rPr lang="tr-TR" smtClean="0"/>
              <a:t>Kırklareli Üniversitesi  Kalite Geliştirme Koordinatörlüğü</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829236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BBB5107-390F-4A1B-91B0-EF621DB5EFCF}" type="datetime1">
              <a:rPr lang="tr-TR" smtClean="0"/>
              <a:t>14.10.2020</a:t>
            </a:fld>
            <a:endParaRPr lang="tr-TR"/>
          </a:p>
        </p:txBody>
      </p:sp>
      <p:sp>
        <p:nvSpPr>
          <p:cNvPr id="5" name="Altbilgi Yer Tutucusu 4"/>
          <p:cNvSpPr>
            <a:spLocks noGrp="1"/>
          </p:cNvSpPr>
          <p:nvPr>
            <p:ph type="ftr" sz="quarter" idx="11"/>
          </p:nvPr>
        </p:nvSpPr>
        <p:spPr/>
        <p:txBody>
          <a:bodyPr/>
          <a:lstStyle/>
          <a:p>
            <a:r>
              <a:rPr lang="tr-TR" smtClean="0"/>
              <a:t>Kırklareli Üniversitesi  Kalite Geliştirme Koordinatörlüğü</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019963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625A3D6-B35A-419A-AFE4-CB40C2212DDC}" type="datetime1">
              <a:rPr lang="tr-TR" smtClean="0"/>
              <a:t>14.10.2020</a:t>
            </a:fld>
            <a:endParaRPr lang="tr-TR"/>
          </a:p>
        </p:txBody>
      </p:sp>
      <p:sp>
        <p:nvSpPr>
          <p:cNvPr id="5" name="Altbilgi Yer Tutucusu 4"/>
          <p:cNvSpPr>
            <a:spLocks noGrp="1"/>
          </p:cNvSpPr>
          <p:nvPr>
            <p:ph type="ftr" sz="quarter" idx="11"/>
          </p:nvPr>
        </p:nvSpPr>
        <p:spPr/>
        <p:txBody>
          <a:bodyPr/>
          <a:lstStyle/>
          <a:p>
            <a:r>
              <a:rPr lang="tr-TR" smtClean="0"/>
              <a:t>Kırklareli Üniversitesi  Kalite Geliştirme Koordinatörlüğü</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924673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1814F30-F528-460D-8B84-2CDE9BC6543E}" type="datetime1">
              <a:rPr lang="tr-TR" smtClean="0"/>
              <a:t>14.10.2020</a:t>
            </a:fld>
            <a:endParaRPr lang="tr-TR"/>
          </a:p>
        </p:txBody>
      </p:sp>
      <p:sp>
        <p:nvSpPr>
          <p:cNvPr id="5" name="Altbilgi Yer Tutucusu 4"/>
          <p:cNvSpPr>
            <a:spLocks noGrp="1"/>
          </p:cNvSpPr>
          <p:nvPr>
            <p:ph type="ftr" sz="quarter" idx="11"/>
          </p:nvPr>
        </p:nvSpPr>
        <p:spPr/>
        <p:txBody>
          <a:bodyPr/>
          <a:lstStyle/>
          <a:p>
            <a:r>
              <a:rPr lang="tr-TR" smtClean="0"/>
              <a:t>Kırklareli Üniversitesi  Kalite Geliştirme Koordinatörlüğü</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594827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28FFC171-8FE9-43BE-87FE-AF7453485FF0}" type="datetime1">
              <a:rPr lang="tr-TR" smtClean="0"/>
              <a:t>14.10.2020</a:t>
            </a:fld>
            <a:endParaRPr lang="tr-TR"/>
          </a:p>
        </p:txBody>
      </p:sp>
      <p:sp>
        <p:nvSpPr>
          <p:cNvPr id="5" name="Altbilgi Yer Tutucusu 4"/>
          <p:cNvSpPr>
            <a:spLocks noGrp="1"/>
          </p:cNvSpPr>
          <p:nvPr>
            <p:ph type="ftr" sz="quarter" idx="11"/>
          </p:nvPr>
        </p:nvSpPr>
        <p:spPr/>
        <p:txBody>
          <a:bodyPr/>
          <a:lstStyle/>
          <a:p>
            <a:r>
              <a:rPr lang="tr-TR" smtClean="0"/>
              <a:t>Kırklareli Üniversitesi  Kalite Geliştirme Koordinatörlüğü</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784496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892F4E65-390A-44B0-85E1-E89AED7C5BF0}" type="datetime1">
              <a:rPr lang="tr-TR" smtClean="0"/>
              <a:t>14.10.2020</a:t>
            </a:fld>
            <a:endParaRPr lang="tr-TR"/>
          </a:p>
        </p:txBody>
      </p:sp>
      <p:sp>
        <p:nvSpPr>
          <p:cNvPr id="6" name="Altbilgi Yer Tutucusu 5"/>
          <p:cNvSpPr>
            <a:spLocks noGrp="1"/>
          </p:cNvSpPr>
          <p:nvPr>
            <p:ph type="ftr" sz="quarter" idx="11"/>
          </p:nvPr>
        </p:nvSpPr>
        <p:spPr/>
        <p:txBody>
          <a:bodyPr/>
          <a:lstStyle/>
          <a:p>
            <a:r>
              <a:rPr lang="tr-TR" smtClean="0"/>
              <a:t>Kırklareli Üniversitesi  Kalite Geliştirme Koordinatörlüğü</a:t>
            </a:r>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159745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D3194300-A45F-4BE2-A1CC-E0BE0E2D9435}" type="datetime1">
              <a:rPr lang="tr-TR" smtClean="0"/>
              <a:t>14.10.2020</a:t>
            </a:fld>
            <a:endParaRPr lang="tr-TR"/>
          </a:p>
        </p:txBody>
      </p:sp>
      <p:sp>
        <p:nvSpPr>
          <p:cNvPr id="8" name="Altbilgi Yer Tutucusu 7"/>
          <p:cNvSpPr>
            <a:spLocks noGrp="1"/>
          </p:cNvSpPr>
          <p:nvPr>
            <p:ph type="ftr" sz="quarter" idx="11"/>
          </p:nvPr>
        </p:nvSpPr>
        <p:spPr/>
        <p:txBody>
          <a:bodyPr/>
          <a:lstStyle/>
          <a:p>
            <a:r>
              <a:rPr lang="tr-TR" smtClean="0"/>
              <a:t>Kırklareli Üniversitesi  Kalite Geliştirme Koordinatörlüğü</a:t>
            </a:r>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4093575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86C40A5F-720E-48BB-83B1-83346C3990CA}" type="datetime1">
              <a:rPr lang="tr-TR" smtClean="0"/>
              <a:t>14.10.2020</a:t>
            </a:fld>
            <a:endParaRPr lang="tr-TR"/>
          </a:p>
        </p:txBody>
      </p:sp>
      <p:sp>
        <p:nvSpPr>
          <p:cNvPr id="4" name="Altbilgi Yer Tutucusu 3"/>
          <p:cNvSpPr>
            <a:spLocks noGrp="1"/>
          </p:cNvSpPr>
          <p:nvPr>
            <p:ph type="ftr" sz="quarter" idx="11"/>
          </p:nvPr>
        </p:nvSpPr>
        <p:spPr/>
        <p:txBody>
          <a:bodyPr/>
          <a:lstStyle/>
          <a:p>
            <a:r>
              <a:rPr lang="tr-TR" smtClean="0"/>
              <a:t>Kırklareli Üniversitesi  Kalite Geliştirme Koordinatörlüğü</a:t>
            </a: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942427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4CFDF2E-FE09-4318-9B33-F59138658C36}" type="datetime1">
              <a:rPr lang="tr-TR" smtClean="0"/>
              <a:t>14.10.2020</a:t>
            </a:fld>
            <a:endParaRPr lang="tr-TR"/>
          </a:p>
        </p:txBody>
      </p:sp>
      <p:sp>
        <p:nvSpPr>
          <p:cNvPr id="3" name="Altbilgi Yer Tutucusu 2"/>
          <p:cNvSpPr>
            <a:spLocks noGrp="1"/>
          </p:cNvSpPr>
          <p:nvPr>
            <p:ph type="ftr" sz="quarter" idx="11"/>
          </p:nvPr>
        </p:nvSpPr>
        <p:spPr/>
        <p:txBody>
          <a:bodyPr/>
          <a:lstStyle/>
          <a:p>
            <a:r>
              <a:rPr lang="tr-TR" smtClean="0"/>
              <a:t>Kırklareli Üniversitesi  Kalite Geliştirme Koordinatörlüğü</a:t>
            </a:r>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980354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2558600C-83B1-49AF-B9C2-797A1F335CF6}" type="datetime1">
              <a:rPr lang="tr-TR" smtClean="0"/>
              <a:t>14.10.2020</a:t>
            </a:fld>
            <a:endParaRPr lang="tr-TR"/>
          </a:p>
        </p:txBody>
      </p:sp>
      <p:sp>
        <p:nvSpPr>
          <p:cNvPr id="6" name="Altbilgi Yer Tutucusu 5"/>
          <p:cNvSpPr>
            <a:spLocks noGrp="1"/>
          </p:cNvSpPr>
          <p:nvPr>
            <p:ph type="ftr" sz="quarter" idx="11"/>
          </p:nvPr>
        </p:nvSpPr>
        <p:spPr/>
        <p:txBody>
          <a:bodyPr/>
          <a:lstStyle/>
          <a:p>
            <a:r>
              <a:rPr lang="tr-TR" smtClean="0"/>
              <a:t>Kırklareli Üniversitesi  Kalite Geliştirme Koordinatörlüğü</a:t>
            </a:r>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491820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25F8E85E-02A1-4C3B-8821-AF332920D331}" type="datetime1">
              <a:rPr lang="tr-TR" smtClean="0"/>
              <a:t>14.10.2020</a:t>
            </a:fld>
            <a:endParaRPr lang="tr-TR"/>
          </a:p>
        </p:txBody>
      </p:sp>
      <p:sp>
        <p:nvSpPr>
          <p:cNvPr id="6" name="Altbilgi Yer Tutucusu 5"/>
          <p:cNvSpPr>
            <a:spLocks noGrp="1"/>
          </p:cNvSpPr>
          <p:nvPr>
            <p:ph type="ftr" sz="quarter" idx="11"/>
          </p:nvPr>
        </p:nvSpPr>
        <p:spPr/>
        <p:txBody>
          <a:bodyPr/>
          <a:lstStyle/>
          <a:p>
            <a:r>
              <a:rPr lang="tr-TR" smtClean="0"/>
              <a:t>Kırklareli Üniversitesi  Kalite Geliştirme Koordinatörlüğü</a:t>
            </a:r>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993874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alpha val="40000"/>
          </a:srgbClr>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78C6A-A84F-40BD-A47D-05104C7101D3}" type="datetime1">
              <a:rPr lang="tr-TR" smtClean="0"/>
              <a:t>14.10.2020</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smtClean="0"/>
              <a:t>Kırklareli Üniversitesi  Kalite Geliştirme Koordinatörlüğü</a:t>
            </a:r>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extLst>
      <p:ext uri="{BB962C8B-B14F-4D97-AF65-F5344CB8AC3E}">
        <p14:creationId xmlns:p14="http://schemas.microsoft.com/office/powerpoint/2010/main" val="4213969586"/>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oidb.klu.edu.tr/Yardimci_Sayfalar/184-yonetmelikler.klu"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obs.klu.edu.tr/" TargetMode="Externa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oidb.klu.edu.tr/dosyalar/birimler/oidb/dosyalar/dosya_ve_belgeler/oid.kl.001_ders_kayit_islemleri_kilavuzu.pdf" TargetMode="External"/><Relationship Id="rId2" Type="http://schemas.openxmlformats.org/officeDocument/2006/relationships/hyperlink" Target="https://obs.klu.edu.tr/oibs/ogrenci/login.aspx" TargetMode="Externa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kddb.klu.edu.tr/"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31.jpe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tiff"/><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gif"/><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4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1.gif"/><Relationship Id="rId4" Type="http://schemas.openxmlformats.org/officeDocument/2006/relationships/image" Target="../media/image49.jpeg"/><Relationship Id="rId9"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57.jpeg"/><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65.jpg"/><Relationship Id="rId4" Type="http://schemas.openxmlformats.org/officeDocument/2006/relationships/image" Target="../media/image64.jpg"/></Relationships>
</file>

<file path=ppt/slides/_rels/slide5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1.gif"/><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5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gif"/><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0.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1.gif"/><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3" Type="http://schemas.openxmlformats.org/officeDocument/2006/relationships/image" Target="../media/image96.jpeg"/><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5" Type="http://schemas.openxmlformats.org/officeDocument/2006/relationships/image" Target="../media/image1.gif"/><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107.jpeg"/></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10.png"/><Relationship Id="rId4" Type="http://schemas.openxmlformats.org/officeDocument/2006/relationships/image" Target="../media/image109.png"/></Relationships>
</file>

<file path=ppt/slides/_rels/slide6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erasmus.klu.edu.tr/" TargetMode="External"/><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112.png"/></Relationships>
</file>

<file path=ppt/slides/_rels/slide66.xml.rels><?xml version="1.0" encoding="UTF-8" standalone="yes"?>
<Relationships xmlns="http://schemas.openxmlformats.org/package/2006/relationships"><Relationship Id="rId3" Type="http://schemas.openxmlformats.org/officeDocument/2006/relationships/hyperlink" Target="http://erasmus.klu.edu.tr/" TargetMode="External"/><Relationship Id="rId2" Type="http://schemas.openxmlformats.org/officeDocument/2006/relationships/hyperlink" Target="http://erasmusotomasyon.klu.edu.tr/login.php" TargetMode="Externa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gif"/><Relationship Id="rId4" Type="http://schemas.openxmlformats.org/officeDocument/2006/relationships/image" Target="../media/image111.jpeg"/></Relationships>
</file>

<file path=ppt/slides/_rels/slide67.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jpeg"/><Relationship Id="rId11" Type="http://schemas.openxmlformats.org/officeDocument/2006/relationships/image" Target="../media/image1.gif"/><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25.png"/><Relationship Id="rId4" Type="http://schemas.openxmlformats.org/officeDocument/2006/relationships/image" Target="../media/image124.png"/></Relationships>
</file>

<file path=ppt/slides/_rels/slide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6.jpe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gif"/><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9.png"/></Relationships>
</file>

<file path=ppt/slides/_rels/slide75.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1.gif"/></Relationships>
</file>

<file path=ppt/slides/_rels/slide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1.gif"/></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image" Target="../media/image1.gif"/><Relationship Id="rId4" Type="http://schemas.openxmlformats.org/officeDocument/2006/relationships/image" Target="../media/image134.png"/></Relationships>
</file>

<file path=ppt/slides/_rels/slide7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1.gif"/><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8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kluzem.klu.edu.tr/" TargetMode="Externa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8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39615" y="169428"/>
            <a:ext cx="7458074" cy="5832648"/>
          </a:xfrm>
          <a:noFill/>
          <a:ln>
            <a:noFill/>
          </a:ln>
        </p:spPr>
        <p:txBody>
          <a:bodyPr>
            <a:noAutofit/>
          </a:bodyPr>
          <a:lstStyle/>
          <a:p>
            <a:pPr>
              <a:lnSpc>
                <a:spcPct val="150000"/>
              </a:lnSpc>
            </a:pPr>
            <a:r>
              <a:rPr lang="tr-TR" altLang="tr-TR" sz="3200" b="1" dirty="0" smtClean="0">
                <a:solidFill>
                  <a:srgbClr val="0070C0"/>
                </a:solidFill>
                <a:latin typeface="Arial" panose="020B0604020202020204" pitchFamily="34" charset="0"/>
                <a:cs typeface="Arial" panose="020B0604020202020204" pitchFamily="34" charset="0"/>
              </a:rPr>
              <a:t>KIRKLARELİ ÜNİVERSİTESİ</a:t>
            </a:r>
            <a:br>
              <a:rPr lang="tr-TR" altLang="tr-TR" sz="3200" b="1" dirty="0" smtClean="0">
                <a:solidFill>
                  <a:srgbClr val="0070C0"/>
                </a:solidFill>
                <a:latin typeface="Arial" panose="020B0604020202020204" pitchFamily="34" charset="0"/>
                <a:cs typeface="Arial" panose="020B0604020202020204" pitchFamily="34" charset="0"/>
              </a:rPr>
            </a:br>
            <a:r>
              <a:rPr lang="tr-TR" altLang="tr-TR" sz="3200" b="1" dirty="0" smtClean="0">
                <a:solidFill>
                  <a:srgbClr val="0070C0"/>
                </a:solidFill>
                <a:latin typeface="Arial" panose="020B0604020202020204" pitchFamily="34" charset="0"/>
                <a:cs typeface="Arial" panose="020B0604020202020204" pitchFamily="34" charset="0"/>
              </a:rPr>
              <a:t/>
            </a:r>
            <a:br>
              <a:rPr lang="tr-TR" altLang="tr-TR" sz="3200" b="1" dirty="0" smtClean="0">
                <a:solidFill>
                  <a:srgbClr val="0070C0"/>
                </a:solidFill>
                <a:latin typeface="Arial" panose="020B0604020202020204" pitchFamily="34" charset="0"/>
                <a:cs typeface="Arial" panose="020B0604020202020204" pitchFamily="34" charset="0"/>
              </a:rPr>
            </a:br>
            <a:r>
              <a:rPr lang="tr-TR" altLang="tr-TR" sz="3200" b="1" dirty="0">
                <a:solidFill>
                  <a:srgbClr val="0070C0"/>
                </a:solidFill>
                <a:latin typeface="Arial" panose="020B0604020202020204" pitchFamily="34" charset="0"/>
                <a:cs typeface="Arial" panose="020B0604020202020204" pitchFamily="34" charset="0"/>
              </a:rPr>
              <a:t/>
            </a:r>
            <a:br>
              <a:rPr lang="tr-TR" altLang="tr-TR" sz="3200" b="1" dirty="0">
                <a:solidFill>
                  <a:srgbClr val="0070C0"/>
                </a:solidFill>
                <a:latin typeface="Arial" panose="020B0604020202020204" pitchFamily="34" charset="0"/>
                <a:cs typeface="Arial" panose="020B0604020202020204" pitchFamily="34" charset="0"/>
              </a:rPr>
            </a:br>
            <a:r>
              <a:rPr lang="tr-TR" altLang="tr-TR" sz="3200" b="1" dirty="0" smtClean="0">
                <a:solidFill>
                  <a:srgbClr val="0070C0"/>
                </a:solidFill>
                <a:latin typeface="Arial" panose="020B0604020202020204" pitchFamily="34" charset="0"/>
                <a:cs typeface="Arial" panose="020B0604020202020204" pitchFamily="34" charset="0"/>
              </a:rPr>
              <a:t/>
            </a:r>
            <a:br>
              <a:rPr lang="tr-TR" altLang="tr-TR" sz="3200" b="1" dirty="0" smtClean="0">
                <a:solidFill>
                  <a:srgbClr val="0070C0"/>
                </a:solidFill>
                <a:latin typeface="Arial" panose="020B0604020202020204" pitchFamily="34" charset="0"/>
                <a:cs typeface="Arial" panose="020B0604020202020204" pitchFamily="34" charset="0"/>
              </a:rPr>
            </a:br>
            <a:r>
              <a:rPr lang="tr-TR" altLang="tr-TR" sz="3200" b="1" dirty="0" smtClean="0">
                <a:solidFill>
                  <a:srgbClr val="0070C0"/>
                </a:solidFill>
                <a:latin typeface="Arial" panose="020B0604020202020204" pitchFamily="34" charset="0"/>
                <a:cs typeface="Arial" panose="020B0604020202020204" pitchFamily="34" charset="0"/>
              </a:rPr>
              <a:t/>
            </a:r>
            <a:br>
              <a:rPr lang="tr-TR" altLang="tr-TR" sz="3200" b="1" dirty="0" smtClean="0">
                <a:solidFill>
                  <a:srgbClr val="0070C0"/>
                </a:solidFill>
                <a:latin typeface="Arial" panose="020B0604020202020204" pitchFamily="34" charset="0"/>
                <a:cs typeface="Arial" panose="020B0604020202020204" pitchFamily="34" charset="0"/>
              </a:rPr>
            </a:br>
            <a:r>
              <a:rPr lang="tr-TR" altLang="tr-TR" sz="3200" b="1" dirty="0" smtClean="0">
                <a:solidFill>
                  <a:srgbClr val="0070C0"/>
                </a:solidFill>
                <a:latin typeface="Arial" panose="020B0604020202020204" pitchFamily="34" charset="0"/>
                <a:cs typeface="Arial" panose="020B0604020202020204" pitchFamily="34" charset="0"/>
              </a:rPr>
              <a:t/>
            </a:r>
            <a:br>
              <a:rPr lang="tr-TR" altLang="tr-TR" sz="3200" b="1" dirty="0" smtClean="0">
                <a:solidFill>
                  <a:srgbClr val="0070C0"/>
                </a:solidFill>
                <a:latin typeface="Arial" panose="020B0604020202020204" pitchFamily="34" charset="0"/>
                <a:cs typeface="Arial" panose="020B0604020202020204" pitchFamily="34" charset="0"/>
              </a:rPr>
            </a:br>
            <a:r>
              <a:rPr lang="tr-TR" altLang="tr-TR" sz="3200" b="1" dirty="0" smtClean="0">
                <a:solidFill>
                  <a:srgbClr val="0070C0"/>
                </a:solidFill>
                <a:latin typeface="Arial" panose="020B0604020202020204" pitchFamily="34" charset="0"/>
                <a:cs typeface="Arial" panose="020B0604020202020204" pitchFamily="34" charset="0"/>
              </a:rPr>
              <a:t>2020-2021 EĞİTİM-ÖĞRETİM YILI</a:t>
            </a:r>
            <a:br>
              <a:rPr lang="tr-TR" altLang="tr-TR" sz="3200" b="1" dirty="0" smtClean="0">
                <a:solidFill>
                  <a:srgbClr val="0070C0"/>
                </a:solidFill>
                <a:latin typeface="Arial" panose="020B0604020202020204" pitchFamily="34" charset="0"/>
                <a:cs typeface="Arial" panose="020B0604020202020204" pitchFamily="34" charset="0"/>
              </a:rPr>
            </a:br>
            <a:r>
              <a:rPr lang="tr-TR" altLang="tr-TR" sz="3200" b="1" dirty="0" smtClean="0">
                <a:solidFill>
                  <a:srgbClr val="0070C0"/>
                </a:solidFill>
                <a:latin typeface="Arial" panose="020B0604020202020204" pitchFamily="34" charset="0"/>
                <a:cs typeface="Arial" panose="020B0604020202020204" pitchFamily="34" charset="0"/>
              </a:rPr>
              <a:t>ORYANTASYON (UYUM) PROGRAMI</a:t>
            </a:r>
            <a:endParaRPr lang="tr-TR" sz="3200" dirty="0">
              <a:solidFill>
                <a:srgbClr val="0070C0"/>
              </a:solidFill>
              <a:latin typeface="Arial" panose="020B0604020202020204" pitchFamily="34" charset="0"/>
              <a:cs typeface="Arial" panose="020B0604020202020204" pitchFamily="34" charset="0"/>
            </a:endParaRPr>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02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3701" y="0"/>
            <a:ext cx="1124744" cy="1124744"/>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t="45917" b="11574"/>
          <a:stretch/>
        </p:blipFill>
        <p:spPr>
          <a:xfrm>
            <a:off x="611560" y="1313384"/>
            <a:ext cx="8114184" cy="3134320"/>
          </a:xfrm>
          <a:prstGeom prst="rect">
            <a:avLst/>
          </a:prstGeom>
        </p:spPr>
      </p:pic>
    </p:spTree>
    <p:extLst>
      <p:ext uri="{BB962C8B-B14F-4D97-AF65-F5344CB8AC3E}">
        <p14:creationId xmlns:p14="http://schemas.microsoft.com/office/powerpoint/2010/main" val="1559148795"/>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8 Dikdörtgen"/>
          <p:cNvSpPr txBox="1">
            <a:spLocks/>
          </p:cNvSpPr>
          <p:nvPr/>
        </p:nvSpPr>
        <p:spPr>
          <a:xfrm>
            <a:off x="4445" y="393828"/>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smtClean="0">
                <a:solidFill>
                  <a:srgbClr val="004E8E"/>
                </a:solidFill>
                <a:cs typeface="Arial" panose="020B0604020202020204" pitchFamily="34" charset="0"/>
              </a:rPr>
              <a:t>LABORATUVARLAR</a:t>
            </a:r>
            <a:endParaRPr lang="tr-TR" sz="2800" b="1" dirty="0">
              <a:solidFill>
                <a:srgbClr val="004E8E"/>
              </a:solidFill>
              <a:cs typeface="Arial" panose="020B0604020202020204" pitchFamily="34" charset="0"/>
            </a:endParaRPr>
          </a:p>
        </p:txBody>
      </p:sp>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t="36331"/>
          <a:stretch/>
        </p:blipFill>
        <p:spPr>
          <a:xfrm>
            <a:off x="159983" y="1052736"/>
            <a:ext cx="8823092" cy="2880321"/>
          </a:xfrm>
          <a:prstGeom prst="rect">
            <a:avLst/>
          </a:prstGeom>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l="16833"/>
          <a:stretch/>
        </p:blipFill>
        <p:spPr>
          <a:xfrm>
            <a:off x="159983" y="4433765"/>
            <a:ext cx="2182584" cy="1686006"/>
          </a:xfrm>
          <a:prstGeom prst="rect">
            <a:avLst/>
          </a:prstGeom>
        </p:spPr>
      </p:pic>
      <p:pic>
        <p:nvPicPr>
          <p:cNvPr id="5" name="Resim 4"/>
          <p:cNvPicPr>
            <a:picLocks noChangeAspect="1"/>
          </p:cNvPicPr>
          <p:nvPr/>
        </p:nvPicPr>
        <p:blipFill rotWithShape="1">
          <a:blip r:embed="rId5" cstate="print">
            <a:extLst>
              <a:ext uri="{28A0092B-C50C-407E-A947-70E740481C1C}">
                <a14:useLocalDpi xmlns:a14="http://schemas.microsoft.com/office/drawing/2010/main" val="0"/>
              </a:ext>
            </a:extLst>
          </a:blip>
          <a:srcRect r="14523"/>
          <a:stretch/>
        </p:blipFill>
        <p:spPr>
          <a:xfrm>
            <a:off x="4569185" y="4418615"/>
            <a:ext cx="2163055" cy="1701156"/>
          </a:xfrm>
          <a:prstGeom prst="rect">
            <a:avLst/>
          </a:prstGeom>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1760" y="4415576"/>
            <a:ext cx="2088232" cy="1717380"/>
          </a:xfrm>
          <a:prstGeom prst="rect">
            <a:avLst/>
          </a:prstGeom>
        </p:spPr>
      </p:pic>
      <p:sp>
        <p:nvSpPr>
          <p:cNvPr id="1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4"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rotWithShape="1">
          <a:blip r:embed="rId8" cstate="print">
            <a:extLst>
              <a:ext uri="{28A0092B-C50C-407E-A947-70E740481C1C}">
                <a14:useLocalDpi xmlns:a14="http://schemas.microsoft.com/office/drawing/2010/main" val="0"/>
              </a:ext>
            </a:extLst>
          </a:blip>
          <a:srcRect l="13734"/>
          <a:stretch/>
        </p:blipFill>
        <p:spPr>
          <a:xfrm>
            <a:off x="6801433" y="4417463"/>
            <a:ext cx="2181642" cy="1715493"/>
          </a:xfrm>
          <a:prstGeom prst="rect">
            <a:avLst/>
          </a:prstGeom>
        </p:spPr>
      </p:pic>
      <p:sp>
        <p:nvSpPr>
          <p:cNvPr id="7" name="Slayt Numarası Yer Tutucusu 6"/>
          <p:cNvSpPr>
            <a:spLocks noGrp="1"/>
          </p:cNvSpPr>
          <p:nvPr>
            <p:ph type="sldNum" sz="quarter" idx="12"/>
          </p:nvPr>
        </p:nvSpPr>
        <p:spPr/>
        <p:txBody>
          <a:bodyPr/>
          <a:lstStyle/>
          <a:p>
            <a:fld id="{F302176B-0E47-46AC-8F43-DAB4B8A37D06}" type="slidenum">
              <a:rPr lang="tr-TR" smtClean="0"/>
              <a:t>10</a:t>
            </a:fld>
            <a:endParaRPr lang="tr-TR"/>
          </a:p>
        </p:txBody>
      </p:sp>
    </p:spTree>
    <p:extLst>
      <p:ext uri="{BB962C8B-B14F-4D97-AF65-F5344CB8AC3E}">
        <p14:creationId xmlns:p14="http://schemas.microsoft.com/office/powerpoint/2010/main" val="770289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8481" y="0"/>
            <a:ext cx="8229600" cy="1143000"/>
          </a:xfrm>
        </p:spPr>
        <p:txBody>
          <a:bodyPr/>
          <a:lstStyle/>
          <a:p>
            <a:r>
              <a:rPr lang="tr-TR" sz="2800" b="1" dirty="0" smtClean="0">
                <a:solidFill>
                  <a:srgbClr val="004E8E"/>
                </a:solidFill>
                <a:cs typeface="Arial" panose="020B0604020202020204" pitchFamily="34" charset="0"/>
              </a:rPr>
              <a:t>KÜTÜPHANE</a:t>
            </a:r>
            <a:endParaRPr lang="tr-TR" sz="2800" b="1" dirty="0">
              <a:solidFill>
                <a:srgbClr val="004E8E"/>
              </a:solidFill>
              <a:latin typeface="+mn-lt"/>
              <a:ea typeface="+mn-ea"/>
              <a:cs typeface="Arial" panose="020B0604020202020204" pitchFamily="34" charset="0"/>
            </a:endParaRPr>
          </a:p>
        </p:txBody>
      </p:sp>
      <p:pic>
        <p:nvPicPr>
          <p:cNvPr id="4" name="İçerik Yer Tutucusu 3"/>
          <p:cNvPicPr>
            <a:picLocks noGrp="1" noChangeAspect="1"/>
          </p:cNvPicPr>
          <p:nvPr>
            <p:ph idx="1"/>
          </p:nvPr>
        </p:nvPicPr>
        <p:blipFill rotWithShape="1">
          <a:blip r:embed="rId2">
            <a:extLst>
              <a:ext uri="{28A0092B-C50C-407E-A947-70E740481C1C}">
                <a14:useLocalDpi xmlns:a14="http://schemas.microsoft.com/office/drawing/2010/main" val="0"/>
              </a:ext>
            </a:extLst>
          </a:blip>
          <a:srcRect t="24566" b="21036"/>
          <a:stretch/>
        </p:blipFill>
        <p:spPr>
          <a:xfrm>
            <a:off x="556024" y="1143000"/>
            <a:ext cx="7974514" cy="3178328"/>
          </a:xfrm>
        </p:spPr>
      </p:pic>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l="8879" t="20312"/>
          <a:stretch/>
        </p:blipFill>
        <p:spPr>
          <a:xfrm>
            <a:off x="179512" y="4578538"/>
            <a:ext cx="3060077" cy="1771580"/>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7225" y="4578538"/>
            <a:ext cx="2656043" cy="1771580"/>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0904" y="4578538"/>
            <a:ext cx="2607501" cy="1771580"/>
          </a:xfrm>
          <a:prstGeom prst="rect">
            <a:avLst/>
          </a:prstGeom>
        </p:spPr>
      </p:pic>
      <p:pic>
        <p:nvPicPr>
          <p:cNvPr id="8"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11</a:t>
            </a:fld>
            <a:endParaRPr lang="tr-TR"/>
          </a:p>
        </p:txBody>
      </p:sp>
    </p:spTree>
    <p:extLst>
      <p:ext uri="{BB962C8B-B14F-4D97-AF65-F5344CB8AC3E}">
        <p14:creationId xmlns:p14="http://schemas.microsoft.com/office/powerpoint/2010/main" val="2103476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8481" y="0"/>
            <a:ext cx="8229600" cy="1143000"/>
          </a:xfrm>
        </p:spPr>
        <p:txBody>
          <a:bodyPr/>
          <a:lstStyle/>
          <a:p>
            <a:r>
              <a:rPr lang="tr-TR" sz="2800" b="1" dirty="0" smtClean="0">
                <a:solidFill>
                  <a:srgbClr val="004E8E"/>
                </a:solidFill>
                <a:cs typeface="Arial" panose="020B0604020202020204" pitchFamily="34" charset="0"/>
              </a:rPr>
              <a:t>YEMEKHANE</a:t>
            </a:r>
            <a:endParaRPr lang="tr-TR" sz="2800" b="1" dirty="0">
              <a:solidFill>
                <a:srgbClr val="004E8E"/>
              </a:solidFill>
              <a:latin typeface="+mn-lt"/>
              <a:ea typeface="+mn-ea"/>
              <a:cs typeface="Arial" panose="020B0604020202020204" pitchFamily="34" charset="0"/>
            </a:endParaRP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020" y="1198256"/>
            <a:ext cx="4133390" cy="2432449"/>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1198256"/>
            <a:ext cx="4014073" cy="2432449"/>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151" y="3773673"/>
            <a:ext cx="4133390" cy="2607655"/>
          </a:xfrm>
          <a:prstGeom prst="rect">
            <a:avLst/>
          </a:prstGeom>
        </p:spPr>
      </p:pic>
      <p:pic>
        <p:nvPicPr>
          <p:cNvPr id="12" name="Resi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7" y="3781585"/>
            <a:ext cx="4014073" cy="2599744"/>
          </a:xfrm>
          <a:prstGeom prst="rect">
            <a:avLst/>
          </a:prstGeom>
        </p:spPr>
      </p:pic>
      <p:sp>
        <p:nvSpPr>
          <p:cNvPr id="1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12</a:t>
            </a:fld>
            <a:endParaRPr lang="tr-TR"/>
          </a:p>
        </p:txBody>
      </p:sp>
    </p:spTree>
    <p:extLst>
      <p:ext uri="{BB962C8B-B14F-4D97-AF65-F5344CB8AC3E}">
        <p14:creationId xmlns:p14="http://schemas.microsoft.com/office/powerpoint/2010/main" val="1947447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rotWithShape="1">
          <a:blip r:embed="rId2">
            <a:extLst>
              <a:ext uri="{28A0092B-C50C-407E-A947-70E740481C1C}">
                <a14:useLocalDpi xmlns:a14="http://schemas.microsoft.com/office/drawing/2010/main" val="0"/>
              </a:ext>
            </a:extLst>
          </a:blip>
          <a:srcRect r="1070" b="3715"/>
          <a:stretch/>
        </p:blipFill>
        <p:spPr>
          <a:xfrm>
            <a:off x="0" y="-15230"/>
            <a:ext cx="9143999" cy="3732262"/>
          </a:xfrm>
        </p:spPr>
      </p:pic>
      <p:pic>
        <p:nvPicPr>
          <p:cNvPr id="6" name="Resim 5"/>
          <p:cNvPicPr>
            <a:picLocks noChangeAspect="1"/>
          </p:cNvPicPr>
          <p:nvPr/>
        </p:nvPicPr>
        <p:blipFill rotWithShape="1">
          <a:blip r:embed="rId3">
            <a:extLst>
              <a:ext uri="{28A0092B-C50C-407E-A947-70E740481C1C}">
                <a14:useLocalDpi xmlns:a14="http://schemas.microsoft.com/office/drawing/2010/main" val="0"/>
              </a:ext>
            </a:extLst>
          </a:blip>
          <a:srcRect l="388" b="6038"/>
          <a:stretch/>
        </p:blipFill>
        <p:spPr>
          <a:xfrm>
            <a:off x="0" y="3696247"/>
            <a:ext cx="9124950" cy="2628526"/>
          </a:xfrm>
          <a:prstGeom prst="rect">
            <a:avLst/>
          </a:prstGeo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13</a:t>
            </a:fld>
            <a:endParaRPr lang="tr-TR"/>
          </a:p>
        </p:txBody>
      </p:sp>
    </p:spTree>
    <p:extLst>
      <p:ext uri="{BB962C8B-B14F-4D97-AF65-F5344CB8AC3E}">
        <p14:creationId xmlns:p14="http://schemas.microsoft.com/office/powerpoint/2010/main" val="3176875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256514519"/>
              </p:ext>
            </p:extLst>
          </p:nvPr>
        </p:nvGraphicFramePr>
        <p:xfrm>
          <a:off x="0" y="12700"/>
          <a:ext cx="9144000" cy="6845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F302176B-0E47-46AC-8F43-DAB4B8A37D06}" type="slidenum">
              <a:rPr lang="tr-TR" smtClean="0"/>
              <a:t>14</a:t>
            </a:fld>
            <a:endParaRPr lang="tr-TR"/>
          </a:p>
        </p:txBody>
      </p:sp>
    </p:spTree>
    <p:extLst>
      <p:ext uri="{BB962C8B-B14F-4D97-AF65-F5344CB8AC3E}">
        <p14:creationId xmlns:p14="http://schemas.microsoft.com/office/powerpoint/2010/main" val="2139246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ahir\Desktop\Oryantasyon\İnternet Sitesi.png"/>
          <p:cNvPicPr>
            <a:picLocks noChangeAspect="1" noChangeArrowheads="1"/>
          </p:cNvPicPr>
          <p:nvPr/>
        </p:nvPicPr>
        <p:blipFill>
          <a:blip r:embed="rId3" cstate="print"/>
          <a:srcRect/>
          <a:stretch>
            <a:fillRect/>
          </a:stretch>
        </p:blipFill>
        <p:spPr bwMode="auto">
          <a:xfrm>
            <a:off x="0" y="0"/>
            <a:ext cx="9144000" cy="5529943"/>
          </a:xfrm>
          <a:prstGeom prst="rect">
            <a:avLst/>
          </a:prstGeom>
          <a:noFill/>
        </p:spPr>
      </p:pic>
      <p:sp>
        <p:nvSpPr>
          <p:cNvPr id="4" name="3 Dikdörtgen"/>
          <p:cNvSpPr/>
          <p:nvPr/>
        </p:nvSpPr>
        <p:spPr>
          <a:xfrm>
            <a:off x="244929" y="5668053"/>
            <a:ext cx="8654142" cy="646331"/>
          </a:xfrm>
          <a:prstGeom prst="rect">
            <a:avLst/>
          </a:prstGeom>
        </p:spPr>
        <p:txBody>
          <a:bodyPr wrap="square">
            <a:spAutoFit/>
          </a:bodyPr>
          <a:lstStyle/>
          <a:p>
            <a:pPr algn="just"/>
            <a:r>
              <a:rPr lang="tr-TR" b="1" dirty="0" smtClean="0">
                <a:latin typeface="Times New Roman" pitchFamily="18" charset="0"/>
                <a:cs typeface="Times New Roman" pitchFamily="18" charset="0"/>
              </a:rPr>
              <a:t>Öğrenci İşleri ile ilgili tüm bilgi ve belgelere Başkanlığımız </a:t>
            </a:r>
            <a:r>
              <a:rPr lang="tr-TR" b="1" dirty="0" err="1" smtClean="0">
                <a:latin typeface="Times New Roman" pitchFamily="18" charset="0"/>
                <a:cs typeface="Times New Roman" pitchFamily="18" charset="0"/>
              </a:rPr>
              <a:t>oidb</a:t>
            </a:r>
            <a:r>
              <a:rPr lang="tr-TR" b="1" dirty="0" smtClean="0">
                <a:latin typeface="Times New Roman" pitchFamily="18" charset="0"/>
                <a:cs typeface="Times New Roman" pitchFamily="18" charset="0"/>
              </a:rPr>
              <a:t>.</a:t>
            </a:r>
            <a:r>
              <a:rPr lang="tr-TR" b="1" dirty="0" err="1" smtClean="0">
                <a:latin typeface="Times New Roman" pitchFamily="18" charset="0"/>
                <a:cs typeface="Times New Roman" pitchFamily="18" charset="0"/>
              </a:rPr>
              <a:t>klu</a:t>
            </a:r>
            <a:r>
              <a:rPr lang="tr-TR" b="1" dirty="0" smtClean="0">
                <a:latin typeface="Times New Roman" pitchFamily="18" charset="0"/>
                <a:cs typeface="Times New Roman" pitchFamily="18" charset="0"/>
              </a:rPr>
              <a:t>.edu.tr internet adresinden ulaşabilirsiniz.</a:t>
            </a:r>
            <a:endParaRPr lang="tr-TR" dirty="0"/>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15</a:t>
            </a:fld>
            <a:endParaRPr lang="tr-TR"/>
          </a:p>
        </p:txBody>
      </p:sp>
    </p:spTree>
    <p:extLst>
      <p:ext uri="{BB962C8B-B14F-4D97-AF65-F5344CB8AC3E}">
        <p14:creationId xmlns:p14="http://schemas.microsoft.com/office/powerpoint/2010/main" val="400468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260648"/>
            <a:ext cx="7992888" cy="1143000"/>
          </a:xfrm>
        </p:spPr>
        <p:txBody>
          <a:bodyPr>
            <a:normAutofit/>
          </a:bodyPr>
          <a:lstStyle/>
          <a:p>
            <a:pPr lvl="0"/>
            <a:r>
              <a:rPr lang="tr-TR" sz="2800" b="1" dirty="0" smtClean="0">
                <a:solidFill>
                  <a:srgbClr val="24397C"/>
                </a:solidFill>
                <a:ea typeface="+mn-ea"/>
                <a:cs typeface="Arial" panose="020B0604020202020204" pitchFamily="34" charset="0"/>
              </a:rPr>
              <a:t>ÖĞRENCİ İŞLERİ DAİRE BAŞKANLIĞI</a:t>
            </a:r>
            <a:br>
              <a:rPr lang="tr-TR" sz="2800" b="1" dirty="0" smtClean="0">
                <a:solidFill>
                  <a:srgbClr val="24397C"/>
                </a:solidFill>
                <a:ea typeface="+mn-ea"/>
                <a:cs typeface="Arial" panose="020B0604020202020204" pitchFamily="34" charset="0"/>
              </a:rPr>
            </a:br>
            <a:r>
              <a:rPr lang="tr-TR" sz="2800" b="1" dirty="0" smtClean="0">
                <a:solidFill>
                  <a:srgbClr val="24397C"/>
                </a:solidFill>
                <a:ea typeface="+mn-ea"/>
                <a:cs typeface="Arial" panose="020B0604020202020204" pitchFamily="34" charset="0"/>
              </a:rPr>
              <a:t>TARAFINDAN YAPILAN İŞLEMLER</a:t>
            </a:r>
            <a:endParaRPr lang="tr-TR" sz="2800" b="1" dirty="0">
              <a:solidFill>
                <a:srgbClr val="24397C"/>
              </a:solidFill>
              <a:ea typeface="+mn-ea"/>
              <a:cs typeface="Arial" panose="020B0604020202020204" pitchFamily="34" charset="0"/>
            </a:endParaRPr>
          </a:p>
        </p:txBody>
      </p:sp>
      <p:sp>
        <p:nvSpPr>
          <p:cNvPr id="3" name="İçerik Yer Tutucusu 2"/>
          <p:cNvSpPr>
            <a:spLocks noGrp="1"/>
          </p:cNvSpPr>
          <p:nvPr>
            <p:ph idx="1"/>
          </p:nvPr>
        </p:nvSpPr>
        <p:spPr>
          <a:xfrm>
            <a:off x="457200" y="1340768"/>
            <a:ext cx="8229600" cy="5256584"/>
          </a:xfrm>
        </p:spPr>
        <p:txBody>
          <a:bodyPr>
            <a:normAutofit fontScale="55000" lnSpcReduction="20000"/>
          </a:bodyPr>
          <a:lstStyle/>
          <a:p>
            <a:pPr lvl="0" indent="15875" algn="just">
              <a:lnSpc>
                <a:spcPct val="107000"/>
              </a:lnSpc>
              <a:buFont typeface="Wingdings" pitchFamily="2" charset="2"/>
              <a:buChar char="Ø"/>
              <a:tabLst>
                <a:tab pos="8969375" algn="l"/>
              </a:tabLst>
            </a:pPr>
            <a:r>
              <a:rPr lang="tr-TR" dirty="0">
                <a:ea typeface="Calibri" panose="020F0502020204030204" pitchFamily="34" charset="0"/>
                <a:cs typeface="Times New Roman" pitchFamily="18" charset="0"/>
              </a:rPr>
              <a:t> Kesin kayıtlar, </a:t>
            </a:r>
          </a:p>
          <a:p>
            <a:pPr lvl="0" indent="15875" algn="just">
              <a:lnSpc>
                <a:spcPct val="107000"/>
              </a:lnSpc>
              <a:buFont typeface="Wingdings" pitchFamily="2" charset="2"/>
              <a:buChar char="Ø"/>
              <a:tabLst>
                <a:tab pos="8969375" algn="l"/>
              </a:tabLst>
            </a:pPr>
            <a:r>
              <a:rPr lang="tr-TR" dirty="0">
                <a:ea typeface="Calibri" panose="020F0502020204030204" pitchFamily="34" charset="0"/>
                <a:cs typeface="Times New Roman" pitchFamily="18" charset="0"/>
              </a:rPr>
              <a:t>  Diplomalar ve diploma eklerinin düzenlenmesi,</a:t>
            </a:r>
          </a:p>
          <a:p>
            <a:pPr lvl="0" indent="15875" algn="just">
              <a:buFont typeface="Wingdings" pitchFamily="2" charset="2"/>
              <a:buChar char="Ø"/>
              <a:tabLst>
                <a:tab pos="8969375" algn="l"/>
              </a:tabLst>
            </a:pPr>
            <a:r>
              <a:rPr lang="tr-TR" dirty="0"/>
              <a:t>  YÖKSİS işlemleri,</a:t>
            </a:r>
          </a:p>
          <a:p>
            <a:pPr lvl="0" indent="15875" algn="just">
              <a:buFont typeface="Wingdings" pitchFamily="2" charset="2"/>
              <a:buChar char="Ø"/>
              <a:tabLst>
                <a:tab pos="8969375" algn="l"/>
              </a:tabLst>
            </a:pPr>
            <a:r>
              <a:rPr lang="tr-TR" dirty="0"/>
              <a:t>  YKS, yatay geçiş, dikey geçiş, uluslararası öğrenci, lisansüstü vb. kontenjanları, kabul, değerlendirme ve kayıt işlemleri,</a:t>
            </a:r>
          </a:p>
          <a:p>
            <a:pPr lvl="0" indent="15875" algn="just">
              <a:buFont typeface="Wingdings" pitchFamily="2" charset="2"/>
              <a:buChar char="Ø"/>
              <a:tabLst>
                <a:tab pos="8969375" algn="l"/>
              </a:tabLst>
            </a:pPr>
            <a:r>
              <a:rPr lang="tr-TR" dirty="0"/>
              <a:t>  Akademik Takvimin oluşturulması ve takibi,</a:t>
            </a:r>
          </a:p>
          <a:p>
            <a:pPr lvl="0" indent="15875" algn="just">
              <a:buFont typeface="Wingdings" pitchFamily="2" charset="2"/>
              <a:buChar char="Ø"/>
              <a:tabLst>
                <a:tab pos="8969375" algn="l"/>
              </a:tabLst>
            </a:pPr>
            <a:r>
              <a:rPr lang="tr-TR" dirty="0"/>
              <a:t>  Kayıt yenileme işlemlerinin takibi,</a:t>
            </a:r>
          </a:p>
          <a:p>
            <a:pPr lvl="0" indent="15875" algn="just">
              <a:buFont typeface="Wingdings" pitchFamily="2" charset="2"/>
              <a:buChar char="Ø"/>
              <a:tabLst>
                <a:tab pos="8969375" algn="l"/>
              </a:tabLst>
            </a:pPr>
            <a:r>
              <a:rPr lang="tr-TR" dirty="0"/>
              <a:t>  Öğrenci katkı payı/öğrenim ücretlerinin belirlenmesi ve takibi, </a:t>
            </a:r>
          </a:p>
          <a:p>
            <a:pPr lvl="0" indent="15875" algn="just">
              <a:buFont typeface="Wingdings" pitchFamily="2" charset="2"/>
              <a:buChar char="Ø"/>
              <a:tabLst>
                <a:tab pos="8969375" algn="l"/>
              </a:tabLst>
            </a:pPr>
            <a:r>
              <a:rPr lang="tr-TR" dirty="0"/>
              <a:t>  Diploma, Diploma Eki, Onur/Yüksek Onur Belgeleri basımı. </a:t>
            </a:r>
          </a:p>
          <a:p>
            <a:pPr lvl="0" indent="15875" algn="just">
              <a:buFont typeface="Wingdings" pitchFamily="2" charset="2"/>
              <a:buChar char="Ø"/>
              <a:tabLst>
                <a:tab pos="8969375" algn="l"/>
              </a:tabLst>
            </a:pPr>
            <a:r>
              <a:rPr lang="tr-TR" dirty="0"/>
              <a:t>  Sağlık alanındaki diplomaların İl Sağlık Müdürlüğüne tescil işlemleri,</a:t>
            </a:r>
          </a:p>
          <a:p>
            <a:pPr lvl="0" indent="15875" algn="just">
              <a:buFont typeface="Wingdings" pitchFamily="2" charset="2"/>
              <a:buChar char="Ø"/>
              <a:tabLst>
                <a:tab pos="8969375" algn="l"/>
              </a:tabLst>
            </a:pPr>
            <a:r>
              <a:rPr lang="tr-TR" dirty="0"/>
              <a:t>  Yeni Birim, Bölüm, Program, Anabilim Dalı, Uygulama ve Araştırma Merkezi açılması işlemleri,</a:t>
            </a:r>
          </a:p>
          <a:p>
            <a:pPr lvl="0" indent="15875" algn="just">
              <a:buFont typeface="Wingdings" pitchFamily="2" charset="2"/>
              <a:buChar char="Ø"/>
              <a:tabLst>
                <a:tab pos="8969375" algn="l"/>
              </a:tabLst>
            </a:pPr>
            <a:r>
              <a:rPr lang="tr-TR" dirty="0"/>
              <a:t>  Akademik birimlerin müfredat değişiklikleri (ders açma, kapama, kredi değiştirme vb.) </a:t>
            </a:r>
          </a:p>
          <a:p>
            <a:pPr lvl="0" indent="15875" algn="just">
              <a:buFont typeface="Wingdings" pitchFamily="2" charset="2"/>
              <a:buChar char="Ø"/>
              <a:tabLst>
                <a:tab pos="8969375" algn="l"/>
              </a:tabLst>
            </a:pPr>
            <a:r>
              <a:rPr lang="tr-TR" dirty="0"/>
              <a:t>  Öğrenci disiplin işlemlerinin takibi,</a:t>
            </a:r>
          </a:p>
          <a:p>
            <a:pPr lvl="0" indent="15875" algn="just">
              <a:buFont typeface="Wingdings" pitchFamily="2" charset="2"/>
              <a:buChar char="Ø"/>
              <a:tabLst>
                <a:tab pos="8969375" algn="l"/>
              </a:tabLst>
            </a:pPr>
            <a:r>
              <a:rPr lang="tr-TR" dirty="0"/>
              <a:t>  Öğrenci burslarının takibi (KYK, YÖK Destek Bursları)</a:t>
            </a:r>
          </a:p>
          <a:p>
            <a:pPr lvl="0" indent="15875" algn="just">
              <a:buFont typeface="Wingdings" pitchFamily="2" charset="2"/>
              <a:buChar char="Ø"/>
              <a:tabLst>
                <a:tab pos="8969375" algn="l"/>
              </a:tabLst>
            </a:pPr>
            <a:r>
              <a:rPr lang="tr-TR" dirty="0"/>
              <a:t>  Mevzuat takibi (ön lisans, lisans,  lisansüstü, yatay geçiş vb.)</a:t>
            </a:r>
          </a:p>
          <a:p>
            <a:pPr lvl="0" indent="15875" algn="just">
              <a:buFont typeface="Wingdings" pitchFamily="2" charset="2"/>
              <a:buChar char="Ø"/>
              <a:tabLst>
                <a:tab pos="8969375" algn="l"/>
              </a:tabLst>
            </a:pPr>
            <a:r>
              <a:rPr lang="tr-TR" dirty="0"/>
              <a:t>  Uluslararası öğrenciler ile ilgili işlemlerin takibi,</a:t>
            </a:r>
          </a:p>
          <a:p>
            <a:pPr lvl="0" indent="15875" algn="just">
              <a:buFont typeface="Wingdings" pitchFamily="2" charset="2"/>
              <a:buChar char="Ø"/>
              <a:tabLst>
                <a:tab pos="8969375" algn="l"/>
              </a:tabLst>
            </a:pPr>
            <a:r>
              <a:rPr lang="tr-TR" dirty="0"/>
              <a:t>  ASAL askerlik işlemlerinin takibi.</a:t>
            </a:r>
          </a:p>
          <a:p>
            <a:pPr lvl="0" algn="just">
              <a:lnSpc>
                <a:spcPct val="107000"/>
              </a:lnSpc>
            </a:pPr>
            <a:endParaRPr lang="tr-TR" dirty="0"/>
          </a:p>
        </p:txBody>
      </p:sp>
      <p:sp>
        <p:nvSpPr>
          <p:cNvPr id="5"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16</a:t>
            </a:fld>
            <a:endParaRPr lang="tr-TR"/>
          </a:p>
        </p:txBody>
      </p:sp>
    </p:spTree>
    <p:extLst>
      <p:ext uri="{BB962C8B-B14F-4D97-AF65-F5344CB8AC3E}">
        <p14:creationId xmlns:p14="http://schemas.microsoft.com/office/powerpoint/2010/main" val="90837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305780"/>
            <a:ext cx="8136904" cy="1143000"/>
          </a:xfrm>
        </p:spPr>
        <p:txBody>
          <a:bodyPr>
            <a:normAutofit/>
          </a:bodyPr>
          <a:lstStyle/>
          <a:p>
            <a:r>
              <a:rPr lang="tr-TR" sz="2800" b="1" dirty="0" smtClean="0">
                <a:solidFill>
                  <a:srgbClr val="24397C"/>
                </a:solidFill>
                <a:ea typeface="+mn-ea"/>
                <a:cs typeface="Arial" panose="020B0604020202020204" pitchFamily="34" charset="0"/>
              </a:rPr>
              <a:t>BİRİM ÖĞRENCİ İŞLERİ (DEKANLIK VE MÜDÜRLÜK) </a:t>
            </a:r>
            <a:br>
              <a:rPr lang="tr-TR" sz="2800" b="1" dirty="0" smtClean="0">
                <a:solidFill>
                  <a:srgbClr val="24397C"/>
                </a:solidFill>
                <a:ea typeface="+mn-ea"/>
                <a:cs typeface="Arial" panose="020B0604020202020204" pitchFamily="34" charset="0"/>
              </a:rPr>
            </a:br>
            <a:r>
              <a:rPr lang="tr-TR" sz="2800" b="1" dirty="0" smtClean="0">
                <a:solidFill>
                  <a:srgbClr val="24397C"/>
                </a:solidFill>
                <a:ea typeface="+mn-ea"/>
                <a:cs typeface="Arial" panose="020B0604020202020204" pitchFamily="34" charset="0"/>
              </a:rPr>
              <a:t>TARAFINDAN YAPILAN İŞLEMLER</a:t>
            </a:r>
            <a:endParaRPr lang="tr-TR" sz="2800" b="1" dirty="0">
              <a:solidFill>
                <a:srgbClr val="24397C"/>
              </a:solidFill>
              <a:ea typeface="+mn-ea"/>
              <a:cs typeface="Arial" panose="020B0604020202020204" pitchFamily="34" charset="0"/>
            </a:endParaRPr>
          </a:p>
        </p:txBody>
      </p:sp>
      <p:sp>
        <p:nvSpPr>
          <p:cNvPr id="3" name="İçerik Yer Tutucusu 2"/>
          <p:cNvSpPr>
            <a:spLocks noGrp="1"/>
          </p:cNvSpPr>
          <p:nvPr>
            <p:ph idx="1"/>
          </p:nvPr>
        </p:nvSpPr>
        <p:spPr>
          <a:xfrm>
            <a:off x="457200" y="1916832"/>
            <a:ext cx="8229600" cy="4680520"/>
          </a:xfrm>
        </p:spPr>
        <p:txBody>
          <a:bodyPr>
            <a:normAutofit/>
          </a:bodyPr>
          <a:lstStyle/>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 Yatay geçiş taleplerinin kabulü ve değerlendirilmesi,</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İntibak &amp; muafiyet işlemleri,</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Kayıt dondurma taleplerinin değerlendirilmesi,</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Öğretim ve sınavlara ilişkin (</a:t>
            </a:r>
            <a:r>
              <a:rPr lang="tr-TR" sz="1800" dirty="0" smtClean="0">
                <a:latin typeface="Times New Roman" pitchFamily="18" charset="0"/>
                <a:ea typeface="Calibri" panose="020F0502020204030204" pitchFamily="34" charset="0"/>
                <a:cs typeface="Times New Roman" pitchFamily="18" charset="0"/>
              </a:rPr>
              <a:t>Ders &amp; Sınav </a:t>
            </a:r>
            <a:r>
              <a:rPr lang="tr-TR" sz="1800" dirty="0">
                <a:latin typeface="Times New Roman" pitchFamily="18" charset="0"/>
                <a:ea typeface="Calibri" panose="020F0502020204030204" pitchFamily="34" charset="0"/>
                <a:cs typeface="Times New Roman" pitchFamily="18" charset="0"/>
              </a:rPr>
              <a:t>programları, not itirazları vb.) işlemler,</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Çift </a:t>
            </a:r>
            <a:r>
              <a:rPr lang="tr-TR" sz="1800" dirty="0" err="1">
                <a:latin typeface="Times New Roman" pitchFamily="18" charset="0"/>
                <a:ea typeface="Calibri" panose="020F0502020204030204" pitchFamily="34" charset="0"/>
                <a:cs typeface="Times New Roman" pitchFamily="18" charset="0"/>
              </a:rPr>
              <a:t>anadal</a:t>
            </a:r>
            <a:r>
              <a:rPr lang="tr-TR" sz="1800" dirty="0">
                <a:latin typeface="Times New Roman" pitchFamily="18" charset="0"/>
                <a:ea typeface="Calibri" panose="020F0502020204030204" pitchFamily="34" charset="0"/>
                <a:cs typeface="Times New Roman" pitchFamily="18" charset="0"/>
              </a:rPr>
              <a:t> ve </a:t>
            </a:r>
            <a:r>
              <a:rPr lang="tr-TR" sz="1800" dirty="0" err="1" smtClean="0">
                <a:latin typeface="Times New Roman" pitchFamily="18" charset="0"/>
                <a:ea typeface="Calibri" panose="020F0502020204030204" pitchFamily="34" charset="0"/>
                <a:cs typeface="Times New Roman" pitchFamily="18" charset="0"/>
              </a:rPr>
              <a:t>yandal</a:t>
            </a:r>
            <a:r>
              <a:rPr lang="tr-TR" sz="1800" dirty="0" smtClean="0">
                <a:latin typeface="Times New Roman" pitchFamily="18" charset="0"/>
                <a:ea typeface="Calibri" panose="020F0502020204030204" pitchFamily="34" charset="0"/>
                <a:cs typeface="Times New Roman" pitchFamily="18" charset="0"/>
              </a:rPr>
              <a:t> </a:t>
            </a:r>
            <a:r>
              <a:rPr lang="tr-TR" sz="1800" dirty="0">
                <a:latin typeface="Times New Roman" pitchFamily="18" charset="0"/>
                <a:ea typeface="Calibri" panose="020F0502020204030204" pitchFamily="34" charset="0"/>
                <a:cs typeface="Times New Roman" pitchFamily="18" charset="0"/>
              </a:rPr>
              <a:t>programları,</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Öğrenci &amp; not döküm (transkript) belgeleri, </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Mezuniyet işlemlerinin </a:t>
            </a:r>
            <a:r>
              <a:rPr lang="tr-TR" sz="1800" dirty="0" smtClean="0">
                <a:latin typeface="Times New Roman" pitchFamily="18" charset="0"/>
                <a:ea typeface="Calibri" panose="020F0502020204030204" pitchFamily="34" charset="0"/>
                <a:cs typeface="Times New Roman" pitchFamily="18" charset="0"/>
              </a:rPr>
              <a:t>onaylanması,</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Öğrenci kartının kaybedilmesi,</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Tüm akademik işlem </a:t>
            </a:r>
            <a:r>
              <a:rPr lang="tr-TR" sz="1800" dirty="0" smtClean="0">
                <a:latin typeface="Times New Roman" pitchFamily="18" charset="0"/>
                <a:ea typeface="Calibri" panose="020F0502020204030204" pitchFamily="34" charset="0"/>
                <a:cs typeface="Times New Roman" pitchFamily="18" charset="0"/>
              </a:rPr>
              <a:t>talepleri</a:t>
            </a:r>
            <a:endParaRPr lang="tr-TR" sz="1800" dirty="0">
              <a:latin typeface="Times New Roman" pitchFamily="18" charset="0"/>
              <a:ea typeface="Calibri" panose="020F0502020204030204" pitchFamily="34" charset="0"/>
              <a:cs typeface="Times New Roman" pitchFamily="18" charset="0"/>
            </a:endParaRPr>
          </a:p>
          <a:p>
            <a:pPr lvl="0" indent="15875" algn="just">
              <a:lnSpc>
                <a:spcPct val="107000"/>
              </a:lnSpc>
              <a:buFont typeface="Wingdings" pitchFamily="2" charset="2"/>
              <a:buChar char="Ø"/>
              <a:tabLst>
                <a:tab pos="8969375" algn="l"/>
              </a:tabLst>
            </a:pPr>
            <a:endParaRPr lang="tr-TR" sz="1800" dirty="0">
              <a:latin typeface="Times New Roman" pitchFamily="18" charset="0"/>
              <a:ea typeface="Calibri" panose="020F0502020204030204" pitchFamily="34" charset="0"/>
              <a:cs typeface="Times New Roman" pitchFamily="18" charset="0"/>
            </a:endParaRPr>
          </a:p>
          <a:p>
            <a:pPr lvl="0" indent="0" algn="just">
              <a:lnSpc>
                <a:spcPct val="107000"/>
              </a:lnSpc>
              <a:buNone/>
              <a:tabLst>
                <a:tab pos="8969375" algn="l"/>
              </a:tabLst>
            </a:pPr>
            <a:endParaRPr lang="tr-TR" sz="1800" dirty="0"/>
          </a:p>
        </p:txBody>
      </p:sp>
      <p:sp>
        <p:nvSpPr>
          <p:cNvPr id="5"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17</a:t>
            </a:fld>
            <a:endParaRPr lang="tr-TR"/>
          </a:p>
        </p:txBody>
      </p:sp>
    </p:spTree>
    <p:extLst>
      <p:ext uri="{BB962C8B-B14F-4D97-AF65-F5344CB8AC3E}">
        <p14:creationId xmlns:p14="http://schemas.microsoft.com/office/powerpoint/2010/main" val="1429626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600201"/>
            <a:ext cx="8229600" cy="964704"/>
          </a:xfrm>
        </p:spPr>
        <p:txBody>
          <a:bodyPr>
            <a:normAutofit/>
          </a:bodyPr>
          <a:lstStyle/>
          <a:p>
            <a:pPr marL="0" indent="0">
              <a:buNone/>
            </a:pPr>
            <a:r>
              <a:rPr lang="tr-TR" altLang="tr-TR" sz="1800" dirty="0" smtClean="0"/>
              <a:t>Kırklareli Üniversitesi  Ön </a:t>
            </a:r>
            <a:r>
              <a:rPr lang="tr-TR" altLang="tr-TR" sz="1800" dirty="0"/>
              <a:t>L</a:t>
            </a:r>
            <a:r>
              <a:rPr lang="de-DE" altLang="tr-TR" sz="1800" dirty="0" err="1" smtClean="0"/>
              <a:t>isans</a:t>
            </a:r>
            <a:r>
              <a:rPr lang="de-DE" altLang="tr-TR" sz="1800" dirty="0" smtClean="0"/>
              <a:t> </a:t>
            </a:r>
            <a:r>
              <a:rPr lang="tr-TR" altLang="tr-TR" sz="1800" dirty="0" smtClean="0"/>
              <a:t>ve Lisans </a:t>
            </a:r>
            <a:r>
              <a:rPr lang="tr-TR" altLang="tr-TR" sz="1800" dirty="0"/>
              <a:t>E</a:t>
            </a:r>
            <a:r>
              <a:rPr lang="tr-TR" altLang="tr-TR" sz="1800" dirty="0" smtClean="0"/>
              <a:t>ğitim ve Öğretim </a:t>
            </a:r>
            <a:r>
              <a:rPr lang="tr-TR" altLang="tr-TR" sz="1800" dirty="0"/>
              <a:t>Y</a:t>
            </a:r>
            <a:r>
              <a:rPr lang="de-DE" altLang="tr-TR" sz="1800" dirty="0" err="1" smtClean="0"/>
              <a:t>önetmeliğ</a:t>
            </a:r>
            <a:r>
              <a:rPr lang="tr-TR" altLang="tr-TR" sz="1800" dirty="0" smtClean="0"/>
              <a:t>i</a:t>
            </a:r>
          </a:p>
          <a:p>
            <a:pPr marL="0" indent="0">
              <a:buNone/>
            </a:pPr>
            <a:r>
              <a:rPr lang="tr-TR" sz="1800" dirty="0">
                <a:hlinkClick r:id="rId2"/>
              </a:rPr>
              <a:t>http://oidb.klu.edu.tr/Yardimci_Sayfalar/184-yonetmelikler.klu</a:t>
            </a:r>
            <a:endParaRPr lang="tr-TR" sz="1800" dirty="0"/>
          </a:p>
        </p:txBody>
      </p:sp>
      <p:sp>
        <p:nvSpPr>
          <p:cNvPr id="5" name="Dikdörtgen 4"/>
          <p:cNvSpPr/>
          <p:nvPr/>
        </p:nvSpPr>
        <p:spPr>
          <a:xfrm>
            <a:off x="472616" y="2708920"/>
            <a:ext cx="7848872" cy="1508105"/>
          </a:xfrm>
          <a:prstGeom prst="rect">
            <a:avLst/>
          </a:prstGeom>
        </p:spPr>
        <p:txBody>
          <a:bodyPr wrap="square">
            <a:spAutoFit/>
          </a:bodyPr>
          <a:lstStyle/>
          <a:p>
            <a:pPr algn="just"/>
            <a:endParaRPr lang="tr-TR" b="1" dirty="0" smtClean="0"/>
          </a:p>
          <a:p>
            <a:pPr algn="just"/>
            <a:r>
              <a:rPr lang="tr-TR" b="1" dirty="0" smtClean="0"/>
              <a:t>Akademik Takvim, </a:t>
            </a:r>
            <a:r>
              <a:rPr lang="tr-TR" dirty="0" smtClean="0"/>
              <a:t>üniversitelerin </a:t>
            </a:r>
            <a:r>
              <a:rPr lang="tr-TR" dirty="0"/>
              <a:t>kayıt yenileme, ders ekleme ya da bırakma, akademik konular ile ilgili son başvuru tarihleri, sınav başlangıç-bitiş tarihleri, üniversitenin resmi tatil günleri vb. bilgileri içeren takvimdir.</a:t>
            </a:r>
          </a:p>
          <a:p>
            <a:pPr algn="just"/>
            <a:r>
              <a:rPr lang="tr-TR" sz="2000" dirty="0" smtClean="0"/>
              <a:t> </a:t>
            </a:r>
            <a:endParaRPr lang="tr-TR" sz="2000" dirty="0"/>
          </a:p>
        </p:txBody>
      </p:sp>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9" name="Başlık 1"/>
          <p:cNvSpPr>
            <a:spLocks noGrp="1"/>
          </p:cNvSpPr>
          <p:nvPr>
            <p:ph type="title"/>
          </p:nvPr>
        </p:nvSpPr>
        <p:spPr>
          <a:xfrm>
            <a:off x="395536" y="260648"/>
            <a:ext cx="7992888" cy="1143000"/>
          </a:xfrm>
        </p:spPr>
        <p:txBody>
          <a:bodyPr>
            <a:normAutofit/>
          </a:bodyPr>
          <a:lstStyle/>
          <a:p>
            <a:pPr lvl="0"/>
            <a:r>
              <a:rPr lang="tr-TR" sz="2800" b="1" dirty="0" smtClean="0">
                <a:solidFill>
                  <a:srgbClr val="24397C"/>
                </a:solidFill>
                <a:ea typeface="+mn-ea"/>
                <a:cs typeface="Arial" panose="020B0604020202020204" pitchFamily="34" charset="0"/>
              </a:rPr>
              <a:t>ÖĞRENCİ İŞLERİ DAİRE BAŞKANLIĞI</a:t>
            </a:r>
            <a:endParaRPr lang="tr-TR" sz="2800" b="1" dirty="0">
              <a:solidFill>
                <a:srgbClr val="24397C"/>
              </a:solidFill>
              <a:ea typeface="+mn-ea"/>
              <a:cs typeface="Arial" panose="020B0604020202020204" pitchFamily="34" charset="0"/>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t>18</a:t>
            </a:fld>
            <a:endParaRPr lang="tr-TR"/>
          </a:p>
        </p:txBody>
      </p:sp>
    </p:spTree>
    <p:extLst>
      <p:ext uri="{BB962C8B-B14F-4D97-AF65-F5344CB8AC3E}">
        <p14:creationId xmlns:p14="http://schemas.microsoft.com/office/powerpoint/2010/main" val="129381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323528" y="4539343"/>
            <a:ext cx="8496944" cy="1481946"/>
          </a:xfrm>
        </p:spPr>
        <p:txBody>
          <a:bodyPr>
            <a:normAutofit/>
          </a:bodyPr>
          <a:lstStyle/>
          <a:p>
            <a:pPr algn="just">
              <a:buFont typeface="Wingdings" pitchFamily="2" charset="2"/>
              <a:buChar char="Ø"/>
            </a:pPr>
            <a:r>
              <a:rPr lang="tr-TR" sz="1800" dirty="0" smtClean="0"/>
              <a:t>Öğrenci </a:t>
            </a:r>
            <a:r>
              <a:rPr lang="tr-TR" sz="1800" dirty="0"/>
              <a:t>Bilgi Sistemi, </a:t>
            </a:r>
            <a:r>
              <a:rPr lang="tr-TR" sz="1800" dirty="0" smtClean="0"/>
              <a:t>uygulamalara bir </a:t>
            </a:r>
            <a:r>
              <a:rPr lang="tr-TR" sz="1800" dirty="0"/>
              <a:t>kullanıcı adı ve şifre ile erişebilmeyi sağlayan </a:t>
            </a:r>
            <a:r>
              <a:rPr lang="tr-TR" sz="1800" dirty="0" smtClean="0"/>
              <a:t>sistemdir.</a:t>
            </a:r>
            <a:endParaRPr lang="tr-TR" sz="1800" dirty="0"/>
          </a:p>
          <a:p>
            <a:pPr algn="just">
              <a:buFont typeface="Wingdings" pitchFamily="2" charset="2"/>
              <a:buChar char="Ø"/>
            </a:pPr>
            <a:r>
              <a:rPr lang="tr-TR" sz="1800" dirty="0" smtClean="0"/>
              <a:t>Ders </a:t>
            </a:r>
            <a:r>
              <a:rPr lang="tr-TR" sz="1800" dirty="0"/>
              <a:t>seçimlerinizi </a:t>
            </a:r>
            <a:r>
              <a:rPr lang="tr-TR" sz="1800" dirty="0" smtClean="0"/>
              <a:t>yapmak, notlarınıza bakmak için bu sistemi kullanabilirsiniz.</a:t>
            </a:r>
          </a:p>
          <a:p>
            <a:pPr algn="just">
              <a:buFont typeface="Wingdings" pitchFamily="2" charset="2"/>
              <a:buChar char="Ø"/>
            </a:pPr>
            <a:r>
              <a:rPr lang="tr-TR" sz="1800" b="1" dirty="0"/>
              <a:t>Giriş yapmak için</a:t>
            </a:r>
            <a:r>
              <a:rPr lang="tr-TR" sz="1800" b="1" dirty="0" smtClean="0"/>
              <a:t>: </a:t>
            </a:r>
            <a:r>
              <a:rPr lang="tr-TR" sz="1800" dirty="0" smtClean="0">
                <a:solidFill>
                  <a:srgbClr val="00B0F0"/>
                </a:solidFill>
                <a:hlinkClick r:id="rId2"/>
              </a:rPr>
              <a:t>https://obs.klu.edu.tr</a:t>
            </a:r>
            <a:endParaRPr lang="tr-TR" sz="1800" u="sng" dirty="0" smtClean="0">
              <a:solidFill>
                <a:srgbClr val="00B0F0"/>
              </a:solidFill>
            </a:endParaRPr>
          </a:p>
        </p:txBody>
      </p:sp>
      <p:sp>
        <p:nvSpPr>
          <p:cNvPr id="3" name="Unvan 2"/>
          <p:cNvSpPr>
            <a:spLocks noGrp="1"/>
          </p:cNvSpPr>
          <p:nvPr>
            <p:ph type="title"/>
          </p:nvPr>
        </p:nvSpPr>
        <p:spPr>
          <a:xfrm>
            <a:off x="568108" y="-140207"/>
            <a:ext cx="7756263" cy="1152128"/>
          </a:xfrm>
        </p:spPr>
        <p:txBody>
          <a:bodyPr>
            <a:normAutofit/>
          </a:bodyPr>
          <a:lstStyle/>
          <a:p>
            <a:r>
              <a:rPr lang="tr-TR" sz="2800" b="1" dirty="0">
                <a:solidFill>
                  <a:srgbClr val="24397C"/>
                </a:solidFill>
                <a:ea typeface="+mn-ea"/>
                <a:cs typeface="Arial" panose="020B0604020202020204" pitchFamily="34" charset="0"/>
              </a:rPr>
              <a:t>ÖĞRENCİ BİLGİ SİSTEMİ</a:t>
            </a:r>
          </a:p>
        </p:txBody>
      </p:sp>
      <p:pic>
        <p:nvPicPr>
          <p:cNvPr id="62466" name="Picture 2" descr="C:\Users\Tahir\Desktop\Oryantasyon\Öğrenci Bilgi Sistemi.png"/>
          <p:cNvPicPr>
            <a:picLocks noChangeAspect="1" noChangeArrowheads="1"/>
          </p:cNvPicPr>
          <p:nvPr/>
        </p:nvPicPr>
        <p:blipFill>
          <a:blip r:embed="rId3" cstate="print"/>
          <a:srcRect/>
          <a:stretch>
            <a:fillRect/>
          </a:stretch>
        </p:blipFill>
        <p:spPr bwMode="auto">
          <a:xfrm>
            <a:off x="197768" y="1065680"/>
            <a:ext cx="8748464" cy="3363686"/>
          </a:xfrm>
          <a:prstGeom prst="rect">
            <a:avLst/>
          </a:prstGeom>
          <a:noFill/>
        </p:spPr>
      </p:pic>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9"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19</a:t>
            </a:fld>
            <a:endParaRPr lang="tr-TR"/>
          </a:p>
        </p:txBody>
      </p:sp>
    </p:spTree>
    <p:extLst>
      <p:ext uri="{BB962C8B-B14F-4D97-AF65-F5344CB8AC3E}">
        <p14:creationId xmlns:p14="http://schemas.microsoft.com/office/powerpoint/2010/main" val="1268163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84658"/>
            <a:ext cx="8229600" cy="796070"/>
          </a:xfrm>
        </p:spPr>
        <p:txBody>
          <a:bodyPr>
            <a:normAutofit/>
          </a:bodyPr>
          <a:lstStyle/>
          <a:p>
            <a:pPr algn="l"/>
            <a:r>
              <a:rPr lang="tr-TR" sz="2800" b="1" dirty="0">
                <a:solidFill>
                  <a:srgbClr val="24397C"/>
                </a:solidFill>
                <a:ea typeface="+mn-ea"/>
                <a:cs typeface="Arial" panose="020B0604020202020204" pitchFamily="34" charset="0"/>
              </a:rPr>
              <a:t>İÇERİK</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494270380"/>
              </p:ext>
            </p:extLst>
          </p:nvPr>
        </p:nvGraphicFramePr>
        <p:xfrm>
          <a:off x="333672" y="877968"/>
          <a:ext cx="8229600" cy="5001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up 4"/>
          <p:cNvGrpSpPr/>
          <p:nvPr/>
        </p:nvGrpSpPr>
        <p:grpSpPr>
          <a:xfrm>
            <a:off x="333672" y="5761274"/>
            <a:ext cx="8188425" cy="462110"/>
            <a:chOff x="311367" y="4319525"/>
            <a:chExt cx="7851463" cy="462110"/>
          </a:xfrm>
        </p:grpSpPr>
        <p:sp>
          <p:nvSpPr>
            <p:cNvPr id="6" name="Dikdörtgen 5"/>
            <p:cNvSpPr/>
            <p:nvPr/>
          </p:nvSpPr>
          <p:spPr>
            <a:xfrm>
              <a:off x="350849" y="4319525"/>
              <a:ext cx="7811981" cy="45452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Metin kutusu 6"/>
            <p:cNvSpPr txBox="1"/>
            <p:nvPr/>
          </p:nvSpPr>
          <p:spPr>
            <a:xfrm>
              <a:off x="311367" y="4327107"/>
              <a:ext cx="7811981" cy="4545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0782" tIns="58420" rIns="58420" bIns="58420" numCol="1" spcCol="1270" anchor="ctr" anchorCtr="0">
              <a:noAutofit/>
            </a:bodyPr>
            <a:lstStyle/>
            <a:p>
              <a:pPr lvl="0" algn="l" defTabSz="1022350">
                <a:lnSpc>
                  <a:spcPct val="90000"/>
                </a:lnSpc>
                <a:spcBef>
                  <a:spcPct val="0"/>
                </a:spcBef>
                <a:spcAft>
                  <a:spcPct val="35000"/>
                </a:spcAft>
              </a:pPr>
              <a:r>
                <a:rPr lang="tr-TR" sz="2300" kern="1200" dirty="0" smtClean="0"/>
                <a:t>Engelsiz Üniversite Koordinatörlüğü</a:t>
              </a:r>
              <a:endParaRPr lang="tr-TR" sz="2300" kern="1200" dirty="0"/>
            </a:p>
          </p:txBody>
        </p:sp>
      </p:grpSp>
      <p:sp>
        <p:nvSpPr>
          <p:cNvPr id="8" name="Oval 7"/>
          <p:cNvSpPr/>
          <p:nvPr/>
        </p:nvSpPr>
        <p:spPr>
          <a:xfrm>
            <a:off x="111355" y="5761274"/>
            <a:ext cx="568161" cy="568161"/>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9"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1" name="Slayt Numarası Yer Tutucusu 10"/>
          <p:cNvSpPr>
            <a:spLocks noGrp="1"/>
          </p:cNvSpPr>
          <p:nvPr>
            <p:ph type="sldNum" sz="quarter" idx="12"/>
          </p:nvPr>
        </p:nvSpPr>
        <p:spPr/>
        <p:txBody>
          <a:bodyPr/>
          <a:lstStyle/>
          <a:p>
            <a:fld id="{F302176B-0E47-46AC-8F43-DAB4B8A37D06}" type="slidenum">
              <a:rPr lang="tr-TR" smtClean="0"/>
              <a:t>2</a:t>
            </a:fld>
            <a:endParaRPr lang="tr-TR"/>
          </a:p>
        </p:txBody>
      </p:sp>
    </p:spTree>
    <p:extLst>
      <p:ext uri="{BB962C8B-B14F-4D97-AF65-F5344CB8AC3E}">
        <p14:creationId xmlns:p14="http://schemas.microsoft.com/office/powerpoint/2010/main" val="1250041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93567" y="980728"/>
            <a:ext cx="7745505" cy="5138057"/>
          </a:xfrm>
        </p:spPr>
        <p:txBody>
          <a:bodyPr>
            <a:noAutofit/>
          </a:bodyPr>
          <a:lstStyle/>
          <a:p>
            <a:pPr marL="0" indent="0" algn="just">
              <a:lnSpc>
                <a:spcPct val="90000"/>
              </a:lnSpc>
              <a:buNone/>
            </a:pPr>
            <a:r>
              <a:rPr lang="tr-TR" altLang="tr-TR" sz="1800" dirty="0"/>
              <a:t>Öğrenciler ilk ders kayıt işlemlerini kendileri yapacaktır. Öğrenimleri süresince de Güz ve Bahar dönemleri başında, akademik takvimde belirtilen süreler içerisinde kayıt yenilemek zorundadırlar. </a:t>
            </a:r>
          </a:p>
          <a:p>
            <a:pPr marL="0" indent="0" algn="just">
              <a:lnSpc>
                <a:spcPct val="90000"/>
              </a:lnSpc>
              <a:buNone/>
            </a:pPr>
            <a:endParaRPr lang="tr-TR" altLang="tr-TR" sz="1800" dirty="0"/>
          </a:p>
          <a:p>
            <a:pPr marL="0" indent="0" algn="just">
              <a:lnSpc>
                <a:spcPct val="90000"/>
              </a:lnSpc>
              <a:buNone/>
            </a:pPr>
            <a:r>
              <a:rPr lang="tr-TR" altLang="tr-TR" sz="1800" dirty="0"/>
              <a:t>Kayıt yenileme işlemi:</a:t>
            </a:r>
          </a:p>
          <a:p>
            <a:pPr algn="just">
              <a:lnSpc>
                <a:spcPct val="90000"/>
              </a:lnSpc>
              <a:buFont typeface="Wingdings" pitchFamily="2" charset="2"/>
              <a:buChar char="Ø"/>
            </a:pPr>
            <a:r>
              <a:rPr lang="tr-TR" altLang="tr-TR" sz="1800" dirty="0"/>
              <a:t>Öğrenci katkı payı/öğrenim ücretinin ödenmesi </a:t>
            </a:r>
            <a:r>
              <a:rPr lang="tr-TR" altLang="tr-TR" sz="1800" b="1" dirty="0"/>
              <a:t>(ikinci    öğretim öğrencileri ile bir yükseköğretim programında kayıtlı olup Üniversitemizde ikinci bir programa kayıt olan öğrenciler)</a:t>
            </a:r>
          </a:p>
          <a:p>
            <a:pPr lvl="1" algn="just">
              <a:lnSpc>
                <a:spcPct val="90000"/>
              </a:lnSpc>
              <a:buFont typeface="Wingdings" pitchFamily="2" charset="2"/>
              <a:buChar char="Ø"/>
            </a:pPr>
            <a:endParaRPr lang="tr-TR" altLang="tr-TR" sz="1800" dirty="0"/>
          </a:p>
          <a:p>
            <a:pPr algn="just">
              <a:buFont typeface="Wingdings" pitchFamily="2" charset="2"/>
              <a:buChar char="Ø"/>
            </a:pPr>
            <a:r>
              <a:rPr lang="tr-TR" sz="1800" dirty="0">
                <a:hlinkClick r:id="rId2"/>
              </a:rPr>
              <a:t>https://obs.klu.edu.tr/oibs/ogrenci/login.aspx</a:t>
            </a:r>
            <a:r>
              <a:rPr lang="tr-TR" sz="1800" dirty="0"/>
              <a:t> adresine kullanıcı adı (öğrenci numarası) ve şifreniz (T.C. Kimlik numarasının ilk 5 hanesi veya e-Devlet şifresi) ile giriş yaptıktan sonra ders kaydınızı yapabilirsiniz. </a:t>
            </a:r>
          </a:p>
          <a:p>
            <a:pPr algn="just">
              <a:buFont typeface="Wingdings" pitchFamily="2" charset="2"/>
              <a:buChar char="Ø"/>
            </a:pPr>
            <a:endParaRPr lang="tr-TR" sz="1800" dirty="0"/>
          </a:p>
          <a:p>
            <a:pPr algn="just">
              <a:buFont typeface="Wingdings" pitchFamily="2" charset="2"/>
              <a:buChar char="Ø"/>
            </a:pPr>
            <a:r>
              <a:rPr lang="tr-TR" sz="1800" dirty="0"/>
              <a:t>Ders kayıtlarının nasıl yapılacağı ile ilgili detaylı bilgiye </a:t>
            </a:r>
            <a:r>
              <a:rPr lang="tr-TR" sz="1800" dirty="0">
                <a:hlinkClick r:id="rId3"/>
              </a:rPr>
              <a:t>http://oidb.klu.edu.tr/dosyalar/birimler/oidb/dosyalar/dosya_ve_belgeler/oid.kl.001_ders_kayit_islemleri_kilavuzu.pdf</a:t>
            </a:r>
            <a:r>
              <a:rPr lang="tr-TR" sz="1800" dirty="0"/>
              <a:t> adresinden ulaşabilirsiniz.)</a:t>
            </a:r>
          </a:p>
        </p:txBody>
      </p:sp>
      <p:sp>
        <p:nvSpPr>
          <p:cNvPr id="3" name="Başlık 2"/>
          <p:cNvSpPr>
            <a:spLocks noGrp="1"/>
          </p:cNvSpPr>
          <p:nvPr>
            <p:ph type="title"/>
          </p:nvPr>
        </p:nvSpPr>
        <p:spPr>
          <a:xfrm>
            <a:off x="251519" y="84681"/>
            <a:ext cx="8229600" cy="692696"/>
          </a:xfrm>
        </p:spPr>
        <p:txBody>
          <a:bodyPr>
            <a:normAutofit/>
          </a:bodyPr>
          <a:lstStyle/>
          <a:p>
            <a:r>
              <a:rPr lang="tr-TR" altLang="tr-TR" sz="2800" b="1" dirty="0">
                <a:solidFill>
                  <a:srgbClr val="24397C"/>
                </a:solidFill>
                <a:ea typeface="+mn-ea"/>
                <a:cs typeface="Arial" panose="020B0604020202020204" pitchFamily="34" charset="0"/>
              </a:rPr>
              <a:t>KAYIT YENİLEME</a:t>
            </a:r>
            <a:endParaRPr lang="tr-TR" sz="2800" b="1" dirty="0">
              <a:solidFill>
                <a:srgbClr val="24397C"/>
              </a:solidFill>
              <a:ea typeface="+mn-ea"/>
              <a:cs typeface="Arial" panose="020B0604020202020204" pitchFamily="34" charset="0"/>
            </a:endParaRPr>
          </a:p>
        </p:txBody>
      </p:sp>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20</a:t>
            </a:fld>
            <a:endParaRPr lang="tr-TR"/>
          </a:p>
        </p:txBody>
      </p:sp>
    </p:spTree>
    <p:extLst>
      <p:ext uri="{BB962C8B-B14F-4D97-AF65-F5344CB8AC3E}">
        <p14:creationId xmlns:p14="http://schemas.microsoft.com/office/powerpoint/2010/main" val="2480953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11454" y="980728"/>
            <a:ext cx="8229600" cy="2602866"/>
          </a:xfrm>
        </p:spPr>
        <p:txBody>
          <a:bodyPr>
            <a:normAutofit lnSpcReduction="10000"/>
          </a:bodyPr>
          <a:lstStyle/>
          <a:p>
            <a:pPr algn="just">
              <a:buFont typeface="Wingdings" pitchFamily="2" charset="2"/>
              <a:buChar char="Ø"/>
            </a:pPr>
            <a:r>
              <a:rPr lang="tr-TR" sz="1800" dirty="0">
                <a:cs typeface="Times New Roman" panose="02020603050405020304" pitchFamily="18" charset="0"/>
              </a:rPr>
              <a:t>Ders kaydınızı mümkün olduğunca cep telefonu ile yapmayınız. (İnternet kesilmesi durumunda kaydınız olamamaktadır.)</a:t>
            </a:r>
          </a:p>
          <a:p>
            <a:pPr algn="just">
              <a:buFont typeface="Wingdings" pitchFamily="2" charset="2"/>
              <a:buChar char="Ø"/>
            </a:pPr>
            <a:r>
              <a:rPr lang="tr-TR" sz="1800" dirty="0">
                <a:cs typeface="Times New Roman" panose="02020603050405020304" pitchFamily="18" charset="0"/>
              </a:rPr>
              <a:t>E-posta, cep telefonu gibi iletişim bilgilerinizi güncelleyiniz.</a:t>
            </a:r>
          </a:p>
          <a:p>
            <a:pPr algn="just">
              <a:buFont typeface="Wingdings" pitchFamily="2" charset="2"/>
              <a:buChar char="Ø"/>
            </a:pPr>
            <a:r>
              <a:rPr lang="tr-TR" sz="1800" dirty="0">
                <a:cs typeface="Times New Roman" panose="02020603050405020304" pitchFamily="18" charset="0"/>
              </a:rPr>
              <a:t>Üniversite </a:t>
            </a:r>
            <a:r>
              <a:rPr lang="tr-TR" sz="1800" dirty="0">
                <a:solidFill>
                  <a:srgbClr val="FF0000"/>
                </a:solidFill>
                <a:cs typeface="Times New Roman" panose="02020603050405020304" pitchFamily="18" charset="0"/>
              </a:rPr>
              <a:t>(</a:t>
            </a:r>
            <a:r>
              <a:rPr lang="tr-TR" sz="1800" u="sng" dirty="0">
                <a:solidFill>
                  <a:srgbClr val="FF0000"/>
                </a:solidFill>
                <a:cs typeface="Times New Roman" panose="02020603050405020304" pitchFamily="18" charset="0"/>
              </a:rPr>
              <a:t>klu.edu.tr</a:t>
            </a:r>
            <a:r>
              <a:rPr lang="tr-TR" sz="1800" dirty="0">
                <a:solidFill>
                  <a:srgbClr val="FF0000"/>
                </a:solidFill>
                <a:cs typeface="Times New Roman" panose="02020603050405020304" pitchFamily="18" charset="0"/>
              </a:rPr>
              <a:t>), </a:t>
            </a:r>
            <a:r>
              <a:rPr lang="tr-TR" sz="1800" dirty="0">
                <a:cs typeface="Times New Roman" panose="02020603050405020304" pitchFamily="18" charset="0"/>
              </a:rPr>
              <a:t>ÖİDB </a:t>
            </a:r>
            <a:r>
              <a:rPr lang="tr-TR" sz="1800" dirty="0">
                <a:solidFill>
                  <a:srgbClr val="FF0000"/>
                </a:solidFill>
                <a:cs typeface="Times New Roman" panose="02020603050405020304" pitchFamily="18" charset="0"/>
              </a:rPr>
              <a:t>(</a:t>
            </a:r>
            <a:r>
              <a:rPr lang="tr-TR" sz="1800" u="sng" dirty="0">
                <a:solidFill>
                  <a:srgbClr val="FF0000"/>
                </a:solidFill>
                <a:cs typeface="Times New Roman" panose="02020603050405020304" pitchFamily="18" charset="0"/>
              </a:rPr>
              <a:t>oidb.klu.edu.tr</a:t>
            </a:r>
            <a:r>
              <a:rPr lang="tr-TR" sz="1800" dirty="0">
                <a:solidFill>
                  <a:srgbClr val="FF0000"/>
                </a:solidFill>
                <a:cs typeface="Times New Roman" panose="02020603050405020304" pitchFamily="18" charset="0"/>
              </a:rPr>
              <a:t>) </a:t>
            </a:r>
            <a:r>
              <a:rPr lang="tr-TR" sz="1800" dirty="0">
                <a:cs typeface="Times New Roman" panose="02020603050405020304" pitchFamily="18" charset="0"/>
              </a:rPr>
              <a:t>ve okuduğunuz birimin internet sitelerini takip etmek güncel haberlerden faydalanmanızı sağlayacaktır. </a:t>
            </a:r>
            <a:endParaRPr lang="tr-TR" sz="1800" dirty="0" smtClean="0">
              <a:cs typeface="Times New Roman" panose="02020603050405020304" pitchFamily="18" charset="0"/>
            </a:endParaRPr>
          </a:p>
          <a:p>
            <a:pPr marL="358775" lvl="0" indent="-358775" algn="just">
              <a:buFont typeface="Wingdings" pitchFamily="2" charset="2"/>
              <a:buChar char="Ø"/>
            </a:pPr>
            <a:r>
              <a:rPr lang="tr-TR" sz="1800" dirty="0">
                <a:solidFill>
                  <a:prstClr val="black"/>
                </a:solidFill>
                <a:cs typeface="Times New Roman" panose="02020603050405020304" pitchFamily="18" charset="0"/>
              </a:rPr>
              <a:t>Üniversitemiz bünyesinde T.C. Halk Bankası ile anlaşmalı olarak öğrenci kimlik kartı hizmeti sağlanmaktadır. Öğrenci kimlik kartlarının temini konusunda Üniversitemizin web sayfasından duyuru yapılacak olup, web sitemizi </a:t>
            </a:r>
            <a:r>
              <a:rPr lang="tr-TR" sz="1800" dirty="0">
                <a:solidFill>
                  <a:srgbClr val="0070C0"/>
                </a:solidFill>
                <a:cs typeface="Times New Roman" panose="02020603050405020304" pitchFamily="18" charset="0"/>
              </a:rPr>
              <a:t>(</a:t>
            </a:r>
            <a:r>
              <a:rPr lang="tr-TR" sz="1800" u="sng" dirty="0">
                <a:solidFill>
                  <a:srgbClr val="0070C0"/>
                </a:solidFill>
                <a:cs typeface="Times New Roman" panose="02020603050405020304" pitchFamily="18" charset="0"/>
              </a:rPr>
              <a:t>oidb.klu.edu.tr</a:t>
            </a:r>
            <a:r>
              <a:rPr lang="tr-TR" sz="1800" dirty="0">
                <a:solidFill>
                  <a:srgbClr val="0070C0"/>
                </a:solidFill>
                <a:cs typeface="Times New Roman" panose="02020603050405020304" pitchFamily="18" charset="0"/>
              </a:rPr>
              <a:t>) </a:t>
            </a:r>
            <a:r>
              <a:rPr lang="tr-TR" sz="1800" dirty="0">
                <a:solidFill>
                  <a:prstClr val="black"/>
                </a:solidFill>
                <a:cs typeface="Times New Roman" panose="02020603050405020304" pitchFamily="18" charset="0"/>
              </a:rPr>
              <a:t>takip etmeniz rica olunur.</a:t>
            </a:r>
          </a:p>
          <a:p>
            <a:pPr algn="just">
              <a:buFont typeface="Wingdings" pitchFamily="2" charset="2"/>
              <a:buChar char="Ø"/>
            </a:pPr>
            <a:endParaRPr lang="tr-TR" sz="1800" dirty="0"/>
          </a:p>
        </p:txBody>
      </p:sp>
      <p:sp>
        <p:nvSpPr>
          <p:cNvPr id="4" name="Unvan 3"/>
          <p:cNvSpPr>
            <a:spLocks noGrp="1"/>
          </p:cNvSpPr>
          <p:nvPr>
            <p:ph type="title"/>
          </p:nvPr>
        </p:nvSpPr>
        <p:spPr>
          <a:xfrm>
            <a:off x="411454" y="236145"/>
            <a:ext cx="7756263" cy="744583"/>
          </a:xfrm>
        </p:spPr>
        <p:txBody>
          <a:bodyPr>
            <a:normAutofit/>
          </a:bodyPr>
          <a:lstStyle/>
          <a:p>
            <a:r>
              <a:rPr lang="tr-TR" sz="2800" b="1" dirty="0">
                <a:solidFill>
                  <a:srgbClr val="24397C"/>
                </a:solidFill>
                <a:ea typeface="+mn-ea"/>
                <a:cs typeface="Arial" panose="020B0604020202020204" pitchFamily="34" charset="0"/>
              </a:rPr>
              <a:t>HATIRLATMALAR</a:t>
            </a: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7" name="Başlık 2"/>
          <p:cNvSpPr txBox="1">
            <a:spLocks/>
          </p:cNvSpPr>
          <p:nvPr/>
        </p:nvSpPr>
        <p:spPr>
          <a:xfrm>
            <a:off x="426156" y="4193075"/>
            <a:ext cx="8229600"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altLang="tr-TR" sz="2800" b="1" dirty="0">
                <a:solidFill>
                  <a:srgbClr val="24397C"/>
                </a:solidFill>
                <a:ea typeface="+mn-ea"/>
                <a:cs typeface="Arial" panose="020B0604020202020204" pitchFamily="34" charset="0"/>
              </a:rPr>
              <a:t>KATKI PAYI / ÖĞRENİM ÜCRETİ</a:t>
            </a:r>
            <a:endParaRPr lang="tr-TR" sz="2800" b="1" dirty="0">
              <a:solidFill>
                <a:srgbClr val="24397C"/>
              </a:solidFill>
              <a:ea typeface="+mn-ea"/>
              <a:cs typeface="Arial" panose="020B0604020202020204" pitchFamily="34" charset="0"/>
            </a:endParaRPr>
          </a:p>
        </p:txBody>
      </p:sp>
      <p:sp>
        <p:nvSpPr>
          <p:cNvPr id="8" name="Dikdörtgen 7"/>
          <p:cNvSpPr/>
          <p:nvPr/>
        </p:nvSpPr>
        <p:spPr>
          <a:xfrm>
            <a:off x="457200" y="4746460"/>
            <a:ext cx="8200881" cy="1477328"/>
          </a:xfrm>
          <a:prstGeom prst="rect">
            <a:avLst/>
          </a:prstGeom>
        </p:spPr>
        <p:txBody>
          <a:bodyPr wrap="square">
            <a:spAutoFit/>
          </a:bodyPr>
          <a:lstStyle/>
          <a:p>
            <a:pPr algn="just">
              <a:buFont typeface="Wingdings" pitchFamily="2" charset="2"/>
              <a:buChar char="Ø"/>
            </a:pPr>
            <a:r>
              <a:rPr lang="tr-TR" altLang="tr-TR" dirty="0"/>
              <a:t>İkinci öğretim öğrencileri ve öğrencinin kazandığı ikinci üniversite ise katkı </a:t>
            </a:r>
            <a:r>
              <a:rPr lang="tr-TR" altLang="tr-TR" dirty="0" smtClean="0"/>
              <a:t>payı/öğrenim </a:t>
            </a:r>
            <a:r>
              <a:rPr lang="tr-TR" altLang="tr-TR" dirty="0"/>
              <a:t>ücreti ödemesi gerekmektedir. Öğrenim ücreti iki taksit halinde Güz ve Bahar dönemlerinden önce, belirtilen süre içerisinde ödenir</a:t>
            </a:r>
            <a:r>
              <a:rPr lang="tr-TR" altLang="tr-TR" dirty="0" smtClean="0"/>
              <a:t>.</a:t>
            </a:r>
            <a:endParaRPr lang="tr-TR" altLang="tr-TR" dirty="0"/>
          </a:p>
          <a:p>
            <a:pPr algn="just">
              <a:buFont typeface="Wingdings" pitchFamily="2" charset="2"/>
              <a:buChar char="Ø"/>
            </a:pPr>
            <a:r>
              <a:rPr lang="tr-TR" altLang="tr-TR" dirty="0" smtClean="0"/>
              <a:t>Katkı </a:t>
            </a:r>
            <a:r>
              <a:rPr lang="tr-TR" altLang="tr-TR" dirty="0"/>
              <a:t>payı / öğrenim ücretini zamanında ödemeyen  öğrenciler kayıt yaptıramaz </a:t>
            </a:r>
            <a:r>
              <a:rPr lang="tr-TR" altLang="tr-TR" dirty="0" smtClean="0"/>
              <a:t>.</a:t>
            </a:r>
          </a:p>
          <a:p>
            <a:pPr algn="just">
              <a:buFont typeface="Wingdings" pitchFamily="2" charset="2"/>
              <a:buChar char="Ø"/>
            </a:pPr>
            <a:endParaRPr lang="tr-TR" dirty="0"/>
          </a:p>
        </p:txBody>
      </p:sp>
      <p:pic>
        <p:nvPicPr>
          <p:cNvPr id="9"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21</a:t>
            </a:fld>
            <a:endParaRPr lang="tr-TR"/>
          </a:p>
        </p:txBody>
      </p:sp>
    </p:spTree>
    <p:extLst>
      <p:ext uri="{BB962C8B-B14F-4D97-AF65-F5344CB8AC3E}">
        <p14:creationId xmlns:p14="http://schemas.microsoft.com/office/powerpoint/2010/main" val="3598230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1357307"/>
            <a:ext cx="7745505" cy="5364168"/>
          </a:xfrm>
        </p:spPr>
        <p:txBody>
          <a:bodyPr>
            <a:noAutofit/>
          </a:bodyPr>
          <a:lstStyle/>
          <a:p>
            <a:pPr marL="0" indent="0">
              <a:lnSpc>
                <a:spcPct val="80000"/>
              </a:lnSpc>
              <a:buFont typeface="Wingdings" pitchFamily="2" charset="2"/>
              <a:buChar char="Ø"/>
            </a:pPr>
            <a:r>
              <a:rPr lang="tr-TR" altLang="tr-TR" sz="1800" dirty="0" smtClean="0">
                <a:solidFill>
                  <a:schemeClr val="tx1"/>
                </a:solidFill>
              </a:rPr>
              <a:t>Akademik ortalamasına göre;</a:t>
            </a:r>
          </a:p>
          <a:p>
            <a:pPr marL="0" indent="0">
              <a:lnSpc>
                <a:spcPct val="80000"/>
              </a:lnSpc>
              <a:buFont typeface="Wingdings" pitchFamily="2" charset="2"/>
              <a:buChar char="Ø"/>
            </a:pPr>
            <a:endParaRPr lang="tr-TR" altLang="tr-TR" sz="1800" dirty="0">
              <a:solidFill>
                <a:schemeClr val="tx1"/>
              </a:solidFill>
            </a:endParaRPr>
          </a:p>
          <a:p>
            <a:pPr algn="just">
              <a:buFont typeface="Wingdings" pitchFamily="2" charset="2"/>
              <a:buChar char="Ø"/>
            </a:pPr>
            <a:r>
              <a:rPr lang="tr-TR" sz="1800" dirty="0" err="1" smtClean="0">
                <a:solidFill>
                  <a:schemeClr val="tx1"/>
                </a:solidFill>
              </a:rPr>
              <a:t>GANO’su</a:t>
            </a:r>
            <a:r>
              <a:rPr lang="tr-TR" sz="1800" dirty="0" smtClean="0">
                <a:solidFill>
                  <a:schemeClr val="tx1"/>
                </a:solidFill>
              </a:rPr>
              <a:t> 1,80’in altında olan öğrenciler üst yarıyıldan yeni ders alamaz. Ancak başarısız oldukları alt yarıyıl derslerini tekrar eder. Bu durumda olan öğrenciler ulusal ve/veya uluslararası değişim programından yararlanamaz.</a:t>
            </a:r>
          </a:p>
          <a:p>
            <a:pPr algn="just">
              <a:buFont typeface="Wingdings" pitchFamily="2" charset="2"/>
              <a:buChar char="Ø"/>
            </a:pPr>
            <a:r>
              <a:rPr lang="tr-TR" sz="1800" dirty="0" err="1" smtClean="0">
                <a:solidFill>
                  <a:schemeClr val="tx1"/>
                </a:solidFill>
              </a:rPr>
              <a:t>GANO’su</a:t>
            </a:r>
            <a:r>
              <a:rPr lang="tr-TR" sz="1800" dirty="0" smtClean="0">
                <a:solidFill>
                  <a:schemeClr val="tx1"/>
                </a:solidFill>
              </a:rPr>
              <a:t> 1,80 ve üzeri olan öğrencilerin alt yarıyıllardan alacakları derslerle, kayıt yaptıracakları yarıyıldaki derslerin kredilerinin toplamı ortak zorunlu dersler hariç 40 AKTS kredisini geçemez. Böyle durumlarda bırakılan dersler, açıldığı ilk yarıyılda tekrar alınır.</a:t>
            </a:r>
          </a:p>
          <a:p>
            <a:pPr marL="358775" lvl="2" indent="-358775" algn="just">
              <a:lnSpc>
                <a:spcPct val="80000"/>
              </a:lnSpc>
              <a:buFont typeface="Wingdings" pitchFamily="2" charset="2"/>
              <a:buChar char="Ø"/>
            </a:pPr>
            <a:r>
              <a:rPr lang="tr-TR" sz="1800" dirty="0" smtClean="0">
                <a:solidFill>
                  <a:schemeClr val="tx1"/>
                </a:solidFill>
              </a:rPr>
              <a:t>Lisans öğrencileri, bulunduğu dönemden önceki tüm derslerini başarması ve </a:t>
            </a:r>
            <a:r>
              <a:rPr lang="tr-TR" sz="1800" dirty="0" err="1" smtClean="0">
                <a:solidFill>
                  <a:schemeClr val="tx1"/>
                </a:solidFill>
              </a:rPr>
              <a:t>GANO’sunun</a:t>
            </a:r>
            <a:r>
              <a:rPr lang="tr-TR" sz="1800" dirty="0" smtClean="0">
                <a:solidFill>
                  <a:schemeClr val="tx1"/>
                </a:solidFill>
              </a:rPr>
              <a:t> en az 3.00 olması durumunda, üçüncü yarıyıldan itibaren, ön koşulu olmayan üst yarıyıla/yıla ait derslere kayıt yaptırabilir. </a:t>
            </a:r>
          </a:p>
          <a:p>
            <a:pPr marL="358775" lvl="2" indent="-358775" algn="just">
              <a:lnSpc>
                <a:spcPct val="80000"/>
              </a:lnSpc>
              <a:buFont typeface="Wingdings" pitchFamily="2" charset="2"/>
              <a:buChar char="Ø"/>
            </a:pPr>
            <a:r>
              <a:rPr lang="tr-TR" altLang="tr-TR" sz="1800" dirty="0" smtClean="0">
                <a:solidFill>
                  <a:schemeClr val="tx1"/>
                </a:solidFill>
              </a:rPr>
              <a:t>1. sınıf öğrencileri ilk yıl Güz ve Bahar yarıyıllarında 30’ar kredilik derse yazılırlar.</a:t>
            </a:r>
          </a:p>
          <a:p>
            <a:pPr marL="358775" lvl="2" indent="-358775" algn="just">
              <a:lnSpc>
                <a:spcPct val="80000"/>
              </a:lnSpc>
              <a:buFont typeface="Wingdings" pitchFamily="2" charset="2"/>
              <a:buChar char="Ø"/>
            </a:pPr>
            <a:endParaRPr lang="tr-TR" altLang="tr-TR" sz="1800" dirty="0" smtClean="0">
              <a:solidFill>
                <a:schemeClr val="tx1"/>
              </a:solidFill>
            </a:endParaRPr>
          </a:p>
          <a:p>
            <a:pPr marL="0" lvl="2" indent="0" algn="just">
              <a:lnSpc>
                <a:spcPct val="80000"/>
              </a:lnSpc>
              <a:buNone/>
            </a:pPr>
            <a:r>
              <a:rPr lang="de-DE" altLang="tr-TR" sz="1800" dirty="0" err="1" smtClean="0">
                <a:solidFill>
                  <a:schemeClr val="tx1"/>
                </a:solidFill>
              </a:rPr>
              <a:t>Öğrenci</a:t>
            </a:r>
            <a:r>
              <a:rPr lang="de-DE" altLang="tr-TR" sz="1800" dirty="0" smtClean="0">
                <a:solidFill>
                  <a:schemeClr val="tx1"/>
                </a:solidFill>
              </a:rPr>
              <a:t>, </a:t>
            </a:r>
            <a:r>
              <a:rPr lang="de-DE" altLang="tr-TR" sz="1800" dirty="0" err="1" smtClean="0">
                <a:solidFill>
                  <a:schemeClr val="tx1"/>
                </a:solidFill>
              </a:rPr>
              <a:t>süresi</a:t>
            </a:r>
            <a:r>
              <a:rPr lang="de-DE" altLang="tr-TR" sz="1800" dirty="0" smtClean="0">
                <a:solidFill>
                  <a:schemeClr val="tx1"/>
                </a:solidFill>
              </a:rPr>
              <a:t> </a:t>
            </a:r>
            <a:r>
              <a:rPr lang="de-DE" altLang="tr-TR" sz="1800" dirty="0" err="1" smtClean="0">
                <a:solidFill>
                  <a:schemeClr val="tx1"/>
                </a:solidFill>
              </a:rPr>
              <a:t>içinde</a:t>
            </a:r>
            <a:r>
              <a:rPr lang="de-DE" altLang="tr-TR" sz="1800" dirty="0" smtClean="0">
                <a:solidFill>
                  <a:schemeClr val="tx1"/>
                </a:solidFill>
              </a:rPr>
              <a:t> </a:t>
            </a:r>
            <a:r>
              <a:rPr lang="de-DE" altLang="tr-TR" sz="1800" dirty="0" err="1" smtClean="0">
                <a:solidFill>
                  <a:schemeClr val="tx1"/>
                </a:solidFill>
              </a:rPr>
              <a:t>usulüne</a:t>
            </a:r>
            <a:r>
              <a:rPr lang="de-DE" altLang="tr-TR" sz="1800" dirty="0" smtClean="0">
                <a:solidFill>
                  <a:schemeClr val="tx1"/>
                </a:solidFill>
              </a:rPr>
              <a:t> </a:t>
            </a:r>
            <a:r>
              <a:rPr lang="de-DE" altLang="tr-TR" sz="1800" dirty="0" err="1" smtClean="0">
                <a:solidFill>
                  <a:schemeClr val="tx1"/>
                </a:solidFill>
              </a:rPr>
              <a:t>uygun</a:t>
            </a:r>
            <a:r>
              <a:rPr lang="de-DE" altLang="tr-TR" sz="1800" dirty="0" smtClean="0">
                <a:solidFill>
                  <a:schemeClr val="tx1"/>
                </a:solidFill>
              </a:rPr>
              <a:t> </a:t>
            </a:r>
            <a:r>
              <a:rPr lang="de-DE" altLang="tr-TR" sz="1800" dirty="0" err="1" smtClean="0">
                <a:solidFill>
                  <a:schemeClr val="tx1"/>
                </a:solidFill>
              </a:rPr>
              <a:t>olarak</a:t>
            </a:r>
            <a:r>
              <a:rPr lang="de-DE" altLang="tr-TR" sz="1800" dirty="0" smtClean="0">
                <a:solidFill>
                  <a:schemeClr val="tx1"/>
                </a:solidFill>
              </a:rPr>
              <a:t> </a:t>
            </a:r>
            <a:r>
              <a:rPr lang="de-DE" altLang="tr-TR" sz="1800" dirty="0" err="1" smtClean="0">
                <a:solidFill>
                  <a:schemeClr val="tx1"/>
                </a:solidFill>
              </a:rPr>
              <a:t>almadığı</a:t>
            </a:r>
            <a:r>
              <a:rPr lang="de-DE" altLang="tr-TR" sz="1800" dirty="0" smtClean="0">
                <a:solidFill>
                  <a:schemeClr val="tx1"/>
                </a:solidFill>
              </a:rPr>
              <a:t> (</a:t>
            </a:r>
            <a:r>
              <a:rPr lang="de-DE" altLang="tr-TR" sz="1800" dirty="0" err="1" smtClean="0">
                <a:solidFill>
                  <a:schemeClr val="tx1"/>
                </a:solidFill>
              </a:rPr>
              <a:t>kayıt</a:t>
            </a:r>
            <a:r>
              <a:rPr lang="de-DE" altLang="tr-TR" sz="1800" dirty="0" smtClean="0">
                <a:solidFill>
                  <a:schemeClr val="tx1"/>
                </a:solidFill>
              </a:rPr>
              <a:t> </a:t>
            </a:r>
            <a:r>
              <a:rPr lang="de-DE" altLang="tr-TR" sz="1800" dirty="0" err="1" smtClean="0">
                <a:solidFill>
                  <a:schemeClr val="tx1"/>
                </a:solidFill>
              </a:rPr>
              <a:t>yapmadığı</a:t>
            </a:r>
            <a:r>
              <a:rPr lang="de-DE" altLang="tr-TR" sz="1800" dirty="0" smtClean="0">
                <a:solidFill>
                  <a:schemeClr val="tx1"/>
                </a:solidFill>
              </a:rPr>
              <a:t>) </a:t>
            </a:r>
            <a:r>
              <a:rPr lang="de-DE" altLang="tr-TR" sz="1800" dirty="0" err="1" smtClean="0">
                <a:solidFill>
                  <a:schemeClr val="tx1"/>
                </a:solidFill>
              </a:rPr>
              <a:t>derslere</a:t>
            </a:r>
            <a:r>
              <a:rPr lang="de-DE" altLang="tr-TR" sz="1800" dirty="0" smtClean="0">
                <a:solidFill>
                  <a:schemeClr val="tx1"/>
                </a:solidFill>
              </a:rPr>
              <a:t> </a:t>
            </a:r>
            <a:r>
              <a:rPr lang="de-DE" altLang="tr-TR" sz="1800" dirty="0" err="1" smtClean="0">
                <a:solidFill>
                  <a:schemeClr val="tx1"/>
                </a:solidFill>
              </a:rPr>
              <a:t>devam</a:t>
            </a:r>
            <a:r>
              <a:rPr lang="de-DE" altLang="tr-TR" sz="1800" dirty="0" smtClean="0">
                <a:solidFill>
                  <a:schemeClr val="tx1"/>
                </a:solidFill>
              </a:rPr>
              <a:t> </a:t>
            </a:r>
            <a:r>
              <a:rPr lang="de-DE" altLang="tr-TR" sz="1800" dirty="0" err="1" smtClean="0">
                <a:solidFill>
                  <a:schemeClr val="tx1"/>
                </a:solidFill>
              </a:rPr>
              <a:t>edemez</a:t>
            </a:r>
            <a:r>
              <a:rPr lang="de-DE" altLang="tr-TR" sz="1800" dirty="0" smtClean="0">
                <a:solidFill>
                  <a:schemeClr val="tx1"/>
                </a:solidFill>
              </a:rPr>
              <a:t> </a:t>
            </a:r>
            <a:r>
              <a:rPr lang="de-DE" altLang="tr-TR" sz="1800" dirty="0" err="1" smtClean="0">
                <a:solidFill>
                  <a:schemeClr val="tx1"/>
                </a:solidFill>
              </a:rPr>
              <a:t>ve</a:t>
            </a:r>
            <a:r>
              <a:rPr lang="de-DE" altLang="tr-TR" sz="1800" dirty="0" smtClean="0">
                <a:solidFill>
                  <a:schemeClr val="tx1"/>
                </a:solidFill>
              </a:rPr>
              <a:t> </a:t>
            </a:r>
            <a:r>
              <a:rPr lang="de-DE" altLang="tr-TR" sz="1800" dirty="0" err="1" smtClean="0">
                <a:solidFill>
                  <a:schemeClr val="tx1"/>
                </a:solidFill>
              </a:rPr>
              <a:t>bu</a:t>
            </a:r>
            <a:r>
              <a:rPr lang="de-DE" altLang="tr-TR" sz="1800" dirty="0" smtClean="0">
                <a:solidFill>
                  <a:schemeClr val="tx1"/>
                </a:solidFill>
              </a:rPr>
              <a:t> </a:t>
            </a:r>
            <a:r>
              <a:rPr lang="de-DE" altLang="tr-TR" sz="1800" dirty="0" err="1" smtClean="0">
                <a:solidFill>
                  <a:schemeClr val="tx1"/>
                </a:solidFill>
              </a:rPr>
              <a:t>derslerin</a:t>
            </a:r>
            <a:r>
              <a:rPr lang="de-DE" altLang="tr-TR" sz="1800" dirty="0" smtClean="0">
                <a:solidFill>
                  <a:schemeClr val="tx1"/>
                </a:solidFill>
              </a:rPr>
              <a:t> </a:t>
            </a:r>
            <a:r>
              <a:rPr lang="de-DE" altLang="tr-TR" sz="1800" dirty="0" err="1" smtClean="0">
                <a:solidFill>
                  <a:schemeClr val="tx1"/>
                </a:solidFill>
              </a:rPr>
              <a:t>sınavına</a:t>
            </a:r>
            <a:r>
              <a:rPr lang="de-DE" altLang="tr-TR" sz="1800" dirty="0" smtClean="0">
                <a:solidFill>
                  <a:schemeClr val="tx1"/>
                </a:solidFill>
              </a:rPr>
              <a:t> </a:t>
            </a:r>
            <a:r>
              <a:rPr lang="de-DE" altLang="tr-TR" sz="1800" dirty="0" err="1" smtClean="0">
                <a:solidFill>
                  <a:schemeClr val="tx1"/>
                </a:solidFill>
              </a:rPr>
              <a:t>giremez</a:t>
            </a:r>
            <a:r>
              <a:rPr lang="de-DE" altLang="tr-TR" sz="1800" dirty="0" smtClean="0">
                <a:solidFill>
                  <a:schemeClr val="tx1"/>
                </a:solidFill>
              </a:rPr>
              <a:t>, </a:t>
            </a:r>
            <a:r>
              <a:rPr lang="de-DE" altLang="tr-TR" sz="1800" dirty="0" err="1" smtClean="0">
                <a:solidFill>
                  <a:schemeClr val="tx1"/>
                </a:solidFill>
              </a:rPr>
              <a:t>girse</a:t>
            </a:r>
            <a:r>
              <a:rPr lang="de-DE" altLang="tr-TR" sz="1800" dirty="0" smtClean="0">
                <a:solidFill>
                  <a:schemeClr val="tx1"/>
                </a:solidFill>
              </a:rPr>
              <a:t> de </a:t>
            </a:r>
            <a:r>
              <a:rPr lang="de-DE" altLang="tr-TR" sz="1800" dirty="0" err="1" smtClean="0">
                <a:solidFill>
                  <a:schemeClr val="tx1"/>
                </a:solidFill>
              </a:rPr>
              <a:t>notu</a:t>
            </a:r>
            <a:r>
              <a:rPr lang="de-DE" altLang="tr-TR" sz="1800" dirty="0" smtClean="0">
                <a:solidFill>
                  <a:schemeClr val="tx1"/>
                </a:solidFill>
              </a:rPr>
              <a:t> </a:t>
            </a:r>
            <a:r>
              <a:rPr lang="de-DE" altLang="tr-TR" sz="1800" dirty="0" err="1" smtClean="0">
                <a:solidFill>
                  <a:schemeClr val="tx1"/>
                </a:solidFill>
              </a:rPr>
              <a:t>iptal</a:t>
            </a:r>
            <a:r>
              <a:rPr lang="de-DE" altLang="tr-TR" sz="1800" dirty="0" smtClean="0">
                <a:solidFill>
                  <a:schemeClr val="tx1"/>
                </a:solidFill>
              </a:rPr>
              <a:t> </a:t>
            </a:r>
            <a:r>
              <a:rPr lang="de-DE" altLang="tr-TR" sz="1800" dirty="0" err="1" smtClean="0">
                <a:solidFill>
                  <a:schemeClr val="tx1"/>
                </a:solidFill>
              </a:rPr>
              <a:t>edilir</a:t>
            </a:r>
            <a:r>
              <a:rPr lang="de-DE" altLang="tr-TR" sz="1800" dirty="0" smtClean="0">
                <a:solidFill>
                  <a:schemeClr val="tx1"/>
                </a:solidFill>
              </a:rPr>
              <a:t>.</a:t>
            </a:r>
            <a:r>
              <a:rPr lang="tr-TR" altLang="tr-TR" sz="1800" dirty="0" smtClean="0">
                <a:solidFill>
                  <a:schemeClr val="tx1"/>
                </a:solidFill>
              </a:rPr>
              <a:t> </a:t>
            </a:r>
            <a:endParaRPr lang="tr-TR" altLang="tr-TR" sz="1800" dirty="0">
              <a:solidFill>
                <a:schemeClr val="tx1"/>
              </a:solidFill>
            </a:endParaRPr>
          </a:p>
        </p:txBody>
      </p:sp>
      <p:sp>
        <p:nvSpPr>
          <p:cNvPr id="3" name="Başlık 2"/>
          <p:cNvSpPr>
            <a:spLocks noGrp="1"/>
          </p:cNvSpPr>
          <p:nvPr>
            <p:ph type="title"/>
          </p:nvPr>
        </p:nvSpPr>
        <p:spPr>
          <a:xfrm>
            <a:off x="215152" y="471689"/>
            <a:ext cx="8229600" cy="418058"/>
          </a:xfrm>
        </p:spPr>
        <p:txBody>
          <a:bodyPr>
            <a:noAutofit/>
          </a:bodyPr>
          <a:lstStyle/>
          <a:p>
            <a:r>
              <a:rPr lang="tr-TR" sz="2800" b="1" dirty="0">
                <a:solidFill>
                  <a:srgbClr val="24397C"/>
                </a:solidFill>
                <a:ea typeface="+mn-ea"/>
                <a:cs typeface="Arial" panose="020B0604020202020204" pitchFamily="34" charset="0"/>
              </a:rPr>
              <a:t>DERS SEÇİMİ</a:t>
            </a: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22</a:t>
            </a:fld>
            <a:endParaRPr lang="tr-TR"/>
          </a:p>
        </p:txBody>
      </p:sp>
    </p:spTree>
    <p:extLst>
      <p:ext uri="{BB962C8B-B14F-4D97-AF65-F5344CB8AC3E}">
        <p14:creationId xmlns:p14="http://schemas.microsoft.com/office/powerpoint/2010/main" val="2801057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1498086"/>
            <a:ext cx="7745505" cy="4340905"/>
          </a:xfrm>
        </p:spPr>
        <p:txBody>
          <a:bodyPr>
            <a:normAutofit/>
          </a:bodyPr>
          <a:lstStyle/>
          <a:p>
            <a:pPr marL="0" indent="0" algn="just">
              <a:buFont typeface="Wingdings" pitchFamily="2" charset="2"/>
              <a:buChar char="Ø"/>
            </a:pPr>
            <a:r>
              <a:rPr lang="tr-TR" sz="1800" dirty="0" smtClean="0">
                <a:solidFill>
                  <a:schemeClr val="tx1"/>
                </a:solidFill>
              </a:rPr>
              <a:t>Bir dersten veya uygulamadan yarıyıl/yıl sonu ve varsa bütünleme sınavlarına girebilmek için; teorik derslerin en az %70’ine, uygulamalı derslerin ve </a:t>
            </a:r>
            <a:r>
              <a:rPr lang="tr-TR" sz="1800" dirty="0" err="1" smtClean="0">
                <a:solidFill>
                  <a:schemeClr val="tx1"/>
                </a:solidFill>
              </a:rPr>
              <a:t>laboratuvarların</a:t>
            </a:r>
            <a:r>
              <a:rPr lang="tr-TR" sz="1800" dirty="0" smtClean="0">
                <a:solidFill>
                  <a:schemeClr val="tx1"/>
                </a:solidFill>
              </a:rPr>
              <a:t> ise en az %80’ine devam zorunludur. Bir dersin devam ve uygulamalarında başarılı olma şartlarını bir kez yerine getiren fakat sınavlarda başarılı olamayan öğrencilerin bu derslerin tekrarlarında devam şartı aranmaz. Bu durumdaki öğrencilerin tekrarladıkları dersin yapılacak ara sınavlarına ve yarıyıl/yıl sonu sınavlarına katılmaları gerekir. Yabancı dil ve Türkçe hazırlık programlarında en az %85 devam şartı aranır. Bunu sağlamayan öğrenciler yarıyıl/yıl sonu sınavına giremezler. </a:t>
            </a:r>
          </a:p>
          <a:p>
            <a:pPr marL="0" indent="0" algn="just">
              <a:buFont typeface="Wingdings" pitchFamily="2" charset="2"/>
              <a:buChar char="Ø"/>
            </a:pPr>
            <a:endParaRPr lang="tr-TR" altLang="tr-TR" sz="1800" dirty="0" smtClean="0"/>
          </a:p>
          <a:p>
            <a:pPr marL="0" indent="0" algn="just">
              <a:buFont typeface="Wingdings" pitchFamily="2" charset="2"/>
              <a:buChar char="Ø"/>
            </a:pPr>
            <a:r>
              <a:rPr lang="de-DE" altLang="tr-TR" sz="1800" dirty="0" err="1">
                <a:solidFill>
                  <a:schemeClr val="tx1"/>
                </a:solidFill>
              </a:rPr>
              <a:t>Tekrarlanan</a:t>
            </a:r>
            <a:r>
              <a:rPr lang="de-DE" altLang="tr-TR" sz="1800" dirty="0">
                <a:solidFill>
                  <a:schemeClr val="tx1"/>
                </a:solidFill>
              </a:rPr>
              <a:t> </a:t>
            </a:r>
            <a:r>
              <a:rPr lang="de-DE" altLang="tr-TR" sz="1800" dirty="0" err="1">
                <a:solidFill>
                  <a:schemeClr val="tx1"/>
                </a:solidFill>
              </a:rPr>
              <a:t>derslerde</a:t>
            </a:r>
            <a:r>
              <a:rPr lang="de-DE" altLang="tr-TR" sz="1800" dirty="0">
                <a:solidFill>
                  <a:schemeClr val="tx1"/>
                </a:solidFill>
              </a:rPr>
              <a:t> </a:t>
            </a:r>
            <a:r>
              <a:rPr lang="de-DE" altLang="tr-TR" sz="1800" dirty="0" err="1">
                <a:solidFill>
                  <a:schemeClr val="tx1"/>
                </a:solidFill>
              </a:rPr>
              <a:t>önceki</a:t>
            </a:r>
            <a:r>
              <a:rPr lang="de-DE" altLang="tr-TR" sz="1800" dirty="0">
                <a:solidFill>
                  <a:schemeClr val="tx1"/>
                </a:solidFill>
              </a:rPr>
              <a:t> </a:t>
            </a:r>
            <a:r>
              <a:rPr lang="de-DE" altLang="tr-TR" sz="1800" dirty="0" err="1">
                <a:solidFill>
                  <a:schemeClr val="tx1"/>
                </a:solidFill>
              </a:rPr>
              <a:t>dönemde</a:t>
            </a:r>
            <a:r>
              <a:rPr lang="de-DE" altLang="tr-TR" sz="1800" dirty="0">
                <a:solidFill>
                  <a:schemeClr val="tx1"/>
                </a:solidFill>
              </a:rPr>
              <a:t> </a:t>
            </a:r>
            <a:r>
              <a:rPr lang="de-DE" altLang="tr-TR" sz="1800" dirty="0" err="1">
                <a:solidFill>
                  <a:schemeClr val="tx1"/>
                </a:solidFill>
              </a:rPr>
              <a:t>devam</a:t>
            </a:r>
            <a:r>
              <a:rPr lang="de-DE" altLang="tr-TR" sz="1800" dirty="0">
                <a:solidFill>
                  <a:schemeClr val="tx1"/>
                </a:solidFill>
              </a:rPr>
              <a:t> </a:t>
            </a:r>
            <a:r>
              <a:rPr lang="de-DE" altLang="tr-TR" sz="1800" dirty="0" err="1">
                <a:solidFill>
                  <a:schemeClr val="tx1"/>
                </a:solidFill>
              </a:rPr>
              <a:t>koşulu</a:t>
            </a:r>
            <a:r>
              <a:rPr lang="de-DE" altLang="tr-TR" sz="1800" dirty="0">
                <a:solidFill>
                  <a:schemeClr val="tx1"/>
                </a:solidFill>
              </a:rPr>
              <a:t> </a:t>
            </a:r>
            <a:r>
              <a:rPr lang="de-DE" altLang="tr-TR" sz="1800" dirty="0" err="1">
                <a:solidFill>
                  <a:schemeClr val="tx1"/>
                </a:solidFill>
              </a:rPr>
              <a:t>yerine</a:t>
            </a:r>
            <a:r>
              <a:rPr lang="de-DE" altLang="tr-TR" sz="1800" dirty="0">
                <a:solidFill>
                  <a:schemeClr val="tx1"/>
                </a:solidFill>
              </a:rPr>
              <a:t> </a:t>
            </a:r>
            <a:r>
              <a:rPr lang="de-DE" altLang="tr-TR" sz="1800" dirty="0" err="1">
                <a:solidFill>
                  <a:schemeClr val="tx1"/>
                </a:solidFill>
              </a:rPr>
              <a:t>getirilmişse</a:t>
            </a:r>
            <a:r>
              <a:rPr lang="de-DE" altLang="tr-TR" sz="1800" dirty="0">
                <a:solidFill>
                  <a:schemeClr val="tx1"/>
                </a:solidFill>
              </a:rPr>
              <a:t>, </a:t>
            </a:r>
            <a:r>
              <a:rPr lang="de-DE" altLang="tr-TR" sz="1800" dirty="0" err="1" smtClean="0">
                <a:solidFill>
                  <a:schemeClr val="tx1"/>
                </a:solidFill>
              </a:rPr>
              <a:t>devam</a:t>
            </a:r>
            <a:r>
              <a:rPr lang="de-DE" altLang="tr-TR" sz="1800" dirty="0" smtClean="0">
                <a:solidFill>
                  <a:schemeClr val="tx1"/>
                </a:solidFill>
              </a:rPr>
              <a:t> </a:t>
            </a:r>
            <a:r>
              <a:rPr lang="de-DE" altLang="tr-TR" sz="1800" dirty="0" err="1">
                <a:solidFill>
                  <a:schemeClr val="tx1"/>
                </a:solidFill>
              </a:rPr>
              <a:t>koşulu</a:t>
            </a:r>
            <a:r>
              <a:rPr lang="de-DE" altLang="tr-TR" sz="1800" dirty="0">
                <a:solidFill>
                  <a:schemeClr val="tx1"/>
                </a:solidFill>
              </a:rPr>
              <a:t> </a:t>
            </a:r>
            <a:r>
              <a:rPr lang="de-DE" altLang="tr-TR" sz="1800" dirty="0" err="1">
                <a:solidFill>
                  <a:schemeClr val="tx1"/>
                </a:solidFill>
              </a:rPr>
              <a:t>aranma</a:t>
            </a:r>
            <a:r>
              <a:rPr lang="tr-TR" altLang="tr-TR" sz="1800" dirty="0">
                <a:solidFill>
                  <a:schemeClr val="tx1"/>
                </a:solidFill>
              </a:rPr>
              <a:t>z</a:t>
            </a:r>
            <a:r>
              <a:rPr lang="de-DE" altLang="tr-TR" sz="1800" dirty="0" smtClean="0">
                <a:solidFill>
                  <a:schemeClr val="tx1"/>
                </a:solidFill>
              </a:rPr>
              <a:t>.</a:t>
            </a:r>
            <a:endParaRPr lang="tr-TR" altLang="tr-TR" sz="1800" dirty="0" smtClean="0">
              <a:solidFill>
                <a:schemeClr val="tx1"/>
              </a:solidFill>
            </a:endParaRPr>
          </a:p>
          <a:p>
            <a:pPr marL="0" indent="0" algn="just">
              <a:buFont typeface="Wingdings" pitchFamily="2" charset="2"/>
              <a:buChar char="Ø"/>
            </a:pPr>
            <a:endParaRPr lang="tr-TR" altLang="tr-TR" sz="1800" dirty="0">
              <a:solidFill>
                <a:schemeClr val="tx1"/>
              </a:solidFill>
            </a:endParaRPr>
          </a:p>
          <a:p>
            <a:pPr marL="0" indent="0" algn="just">
              <a:buFont typeface="Wingdings" pitchFamily="2" charset="2"/>
              <a:buChar char="Ø"/>
            </a:pPr>
            <a:r>
              <a:rPr lang="tr-TR" altLang="tr-TR" sz="1800" dirty="0" smtClean="0">
                <a:solidFill>
                  <a:schemeClr val="tx1"/>
                </a:solidFill>
              </a:rPr>
              <a:t>Derslere düzenli devam etmeniz akademik başarınızı doğrudan etkilemektedir.</a:t>
            </a:r>
          </a:p>
          <a:p>
            <a:pPr marL="0" indent="0">
              <a:buNone/>
            </a:pPr>
            <a:endParaRPr lang="tr-TR" altLang="tr-TR" sz="1800" dirty="0" smtClean="0">
              <a:solidFill>
                <a:schemeClr val="tx1"/>
              </a:solidFill>
            </a:endParaRPr>
          </a:p>
          <a:p>
            <a:pPr marL="0" indent="0">
              <a:buNone/>
            </a:pPr>
            <a:endParaRPr lang="tr-TR" altLang="tr-TR" sz="2800" dirty="0">
              <a:solidFill>
                <a:schemeClr val="tx1"/>
              </a:solidFill>
            </a:endParaRPr>
          </a:p>
        </p:txBody>
      </p:sp>
      <p:sp>
        <p:nvSpPr>
          <p:cNvPr id="3" name="Başlık 2"/>
          <p:cNvSpPr>
            <a:spLocks noGrp="1"/>
          </p:cNvSpPr>
          <p:nvPr>
            <p:ph type="title"/>
          </p:nvPr>
        </p:nvSpPr>
        <p:spPr/>
        <p:txBody>
          <a:bodyPr>
            <a:normAutofit/>
          </a:bodyPr>
          <a:lstStyle/>
          <a:p>
            <a:r>
              <a:rPr lang="de-DE" altLang="tr-TR" sz="2800" b="1" dirty="0">
                <a:solidFill>
                  <a:srgbClr val="24397C"/>
                </a:solidFill>
                <a:ea typeface="+mn-ea"/>
                <a:cs typeface="Arial" panose="020B0604020202020204" pitchFamily="34" charset="0"/>
              </a:rPr>
              <a:t>DERSLERE DEVAM</a:t>
            </a:r>
            <a:endParaRPr lang="tr-TR" sz="2800" b="1" dirty="0">
              <a:solidFill>
                <a:srgbClr val="24397C"/>
              </a:solidFill>
              <a:ea typeface="+mn-ea"/>
              <a:cs typeface="Arial" panose="020B0604020202020204" pitchFamily="34" charset="0"/>
            </a:endParaRP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23</a:t>
            </a:fld>
            <a:endParaRPr lang="tr-TR"/>
          </a:p>
        </p:txBody>
      </p:sp>
    </p:spTree>
    <p:extLst>
      <p:ext uri="{BB962C8B-B14F-4D97-AF65-F5344CB8AC3E}">
        <p14:creationId xmlns:p14="http://schemas.microsoft.com/office/powerpoint/2010/main" val="1276391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15307" y="980727"/>
            <a:ext cx="7745505" cy="2605165"/>
          </a:xfrm>
        </p:spPr>
        <p:txBody>
          <a:bodyPr>
            <a:normAutofit fontScale="25000" lnSpcReduction="20000"/>
          </a:bodyPr>
          <a:lstStyle/>
          <a:p>
            <a:pPr algn="just">
              <a:buFont typeface="Wingdings" pitchFamily="2" charset="2"/>
              <a:buChar char="Ø"/>
            </a:pPr>
            <a:endParaRPr lang="tr-TR" sz="3600" dirty="0" smtClean="0">
              <a:solidFill>
                <a:schemeClr val="tx1"/>
              </a:solidFill>
            </a:endParaRPr>
          </a:p>
          <a:p>
            <a:pPr algn="just">
              <a:buFont typeface="Wingdings" pitchFamily="2" charset="2"/>
              <a:buChar char="Ø"/>
            </a:pPr>
            <a:r>
              <a:rPr lang="tr-TR" sz="7200" dirty="0" smtClean="0">
                <a:solidFill>
                  <a:schemeClr val="tx1"/>
                </a:solidFill>
              </a:rPr>
              <a:t>Herhangi bir ders için yarıyıl/yıl içi değerlendirmesi en az bir ara sınav olmak koşuluyla kısa sınav, ödev, uygulama ve diğer çalışmalardan oluşur. Her dersin değerlendirilmesinde; öğrencilerin sorumlu oldukları ara sınav, ödev, uygulama ve diğer çalışmaların başarı notuna katkı oranları dikkate alınır.</a:t>
            </a:r>
          </a:p>
          <a:p>
            <a:pPr algn="just">
              <a:lnSpc>
                <a:spcPct val="107000"/>
              </a:lnSpc>
              <a:spcAft>
                <a:spcPts val="0"/>
              </a:spcAft>
              <a:buFont typeface="Wingdings" panose="05000000000000000000" pitchFamily="2" charset="2"/>
              <a:buChar char="Ø"/>
            </a:pPr>
            <a:r>
              <a:rPr lang="tr-TR" sz="7200" dirty="0">
                <a:ea typeface="Calibri"/>
                <a:cs typeface="Times New Roman"/>
              </a:rPr>
              <a:t>Başarı notu; yarıyıl/yıl içi değerlendirmesi ve yarıyıl/yıl sonu sınavı notlarından hesaplanır. Sınavlar, tam not 100 üzerinden değerlendirilir. Bir dersin yarıyıl/yıl sonu notu; ara sınavın veya ara sınavların aritmetik ortalamasının %40’ı ile yarıyıl/yıl sonu sınavında alınan notun %60’ının toplamıdır. Ancak, yarıyıl/yıl sonu sınavının başarı notuna katkısı birimler tarafından en az %50 en çok %80 olacak şekilde belirlenebilir</a:t>
            </a:r>
            <a:r>
              <a:rPr lang="tr-TR" sz="7200" dirty="0" smtClean="0">
                <a:ea typeface="Calibri"/>
                <a:cs typeface="Times New Roman"/>
              </a:rPr>
              <a:t>.</a:t>
            </a:r>
            <a:endParaRPr lang="tr-TR" sz="7200" dirty="0" smtClean="0">
              <a:solidFill>
                <a:schemeClr val="tx1"/>
              </a:solidFill>
            </a:endParaRPr>
          </a:p>
        </p:txBody>
      </p:sp>
      <p:sp>
        <p:nvSpPr>
          <p:cNvPr id="3" name="Başlık 2"/>
          <p:cNvSpPr>
            <a:spLocks noGrp="1"/>
          </p:cNvSpPr>
          <p:nvPr>
            <p:ph type="title"/>
          </p:nvPr>
        </p:nvSpPr>
        <p:spPr>
          <a:xfrm>
            <a:off x="410604" y="491380"/>
            <a:ext cx="7618351" cy="490066"/>
          </a:xfrm>
        </p:spPr>
        <p:txBody>
          <a:bodyPr>
            <a:noAutofit/>
          </a:bodyPr>
          <a:lstStyle/>
          <a:p>
            <a:r>
              <a:rPr lang="de-DE" altLang="tr-TR" sz="2800" b="1" dirty="0">
                <a:solidFill>
                  <a:srgbClr val="24397C"/>
                </a:solidFill>
                <a:ea typeface="+mn-ea"/>
                <a:cs typeface="Arial" panose="020B0604020202020204" pitchFamily="34" charset="0"/>
              </a:rPr>
              <a:t>SINAVLAR</a:t>
            </a:r>
            <a:endParaRPr lang="tr-TR" sz="2800" b="1" dirty="0">
              <a:solidFill>
                <a:srgbClr val="24397C"/>
              </a:solidFill>
              <a:ea typeface="+mn-ea"/>
              <a:cs typeface="Arial" panose="020B0604020202020204" pitchFamily="34" charset="0"/>
            </a:endParaRP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dirty="0">
              <a:solidFill>
                <a:srgbClr val="1F497D"/>
              </a:solidFill>
            </a:endParaRPr>
          </a:p>
        </p:txBody>
      </p:sp>
      <p:pic>
        <p:nvPicPr>
          <p:cNvPr id="7" name="Picture 2" descr="C:\Users\asus\Desktop\log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487821" y="4226516"/>
            <a:ext cx="7679895" cy="1923604"/>
          </a:xfrm>
          <a:prstGeom prst="rect">
            <a:avLst/>
          </a:prstGeom>
          <a:noFill/>
        </p:spPr>
        <p:txBody>
          <a:bodyPr wrap="square" rtlCol="0">
            <a:spAutoFit/>
          </a:bodyPr>
          <a:lstStyle/>
          <a:p>
            <a:pPr marL="285750" indent="-285750" algn="just">
              <a:buFont typeface="Wingdings" panose="05000000000000000000" pitchFamily="2" charset="2"/>
              <a:buChar char="Ø"/>
            </a:pPr>
            <a:r>
              <a:rPr lang="tr-TR" sz="1700" dirty="0">
                <a:ea typeface="Calibri"/>
                <a:cs typeface="Times New Roman"/>
              </a:rPr>
              <a:t>Kırklareli Üniversitesi Ön Lisans ve Lisans Eğitim ve Öğretim Yönetmeliğinin 33 üncü maddesinin birinci fıkrasında belirtilen haklı ve geçerli nedenlerin varlığı halinde, bu nedenin ortaya çıkışından veya akademik takvimde belirtilen kayıt yenileme tarihlerinin bitiminden itibaren en geç iki hafta içerisinde ilgili öğrencinin veya kanuni temsilcisinin yazılı talebi üzerine, mazereti kanıtlayacak gerekli belgelerle kayıtlı olduğu birime bildirilmesi şartına bağlı olarak Birim Yönetim Kurulunun kararı ile öğrencinin kaydının dondurulmasına karar verilebilir.</a:t>
            </a:r>
          </a:p>
        </p:txBody>
      </p:sp>
      <p:sp>
        <p:nvSpPr>
          <p:cNvPr id="8" name="Metin kutusu 7"/>
          <p:cNvSpPr txBox="1"/>
          <p:nvPr/>
        </p:nvSpPr>
        <p:spPr>
          <a:xfrm>
            <a:off x="2771800" y="3718455"/>
            <a:ext cx="3312368" cy="523220"/>
          </a:xfrm>
          <a:prstGeom prst="rect">
            <a:avLst/>
          </a:prstGeom>
          <a:noFill/>
        </p:spPr>
        <p:txBody>
          <a:bodyPr wrap="square" rtlCol="0">
            <a:spAutoFit/>
          </a:bodyPr>
          <a:lstStyle/>
          <a:p>
            <a:pPr algn="ctr"/>
            <a:r>
              <a:rPr lang="tr-TR" sz="2800" b="1" dirty="0">
                <a:solidFill>
                  <a:srgbClr val="24397C"/>
                </a:solidFill>
                <a:cs typeface="Arial" panose="020B0604020202020204" pitchFamily="34" charset="0"/>
              </a:rPr>
              <a:t>KAYIT DONDURMA</a:t>
            </a:r>
          </a:p>
        </p:txBody>
      </p:sp>
      <p:sp>
        <p:nvSpPr>
          <p:cNvPr id="10" name="Altbilgi Yer Tutucusu 11"/>
          <p:cNvSpPr txBox="1">
            <a:spLocks/>
          </p:cNvSpPr>
          <p:nvPr/>
        </p:nvSpPr>
        <p:spPr>
          <a:xfrm>
            <a:off x="2376797" y="6466555"/>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1" name="Slayt Numarası Yer Tutucusu 10"/>
          <p:cNvSpPr>
            <a:spLocks noGrp="1"/>
          </p:cNvSpPr>
          <p:nvPr>
            <p:ph type="sldNum" sz="quarter" idx="12"/>
          </p:nvPr>
        </p:nvSpPr>
        <p:spPr/>
        <p:txBody>
          <a:bodyPr/>
          <a:lstStyle/>
          <a:p>
            <a:fld id="{F302176B-0E47-46AC-8F43-DAB4B8A37D06}" type="slidenum">
              <a:rPr lang="tr-TR" smtClean="0"/>
              <a:t>24</a:t>
            </a:fld>
            <a:endParaRPr lang="tr-TR"/>
          </a:p>
        </p:txBody>
      </p:sp>
    </p:spTree>
    <p:extLst>
      <p:ext uri="{BB962C8B-B14F-4D97-AF65-F5344CB8AC3E}">
        <p14:creationId xmlns:p14="http://schemas.microsoft.com/office/powerpoint/2010/main" val="1247938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697">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980728"/>
            <a:ext cx="8229600" cy="5145435"/>
          </a:xfrm>
        </p:spPr>
        <p:txBody>
          <a:bodyPr>
            <a:normAutofit/>
          </a:bodyPr>
          <a:lstStyle/>
          <a:p>
            <a:pPr>
              <a:buFont typeface="Wingdings" panose="05000000000000000000" pitchFamily="2" charset="2"/>
              <a:buChar char="Ø"/>
            </a:pPr>
            <a:endParaRPr lang="tr-TR" sz="2500" dirty="0">
              <a:solidFill>
                <a:srgbClr val="004E8E"/>
              </a:solidFill>
            </a:endParaRPr>
          </a:p>
          <a:p>
            <a:pPr algn="just">
              <a:buFont typeface="Wingdings" panose="05000000000000000000" pitchFamily="2" charset="2"/>
              <a:buChar char="Ø"/>
            </a:pPr>
            <a:r>
              <a:rPr lang="tr-TR" sz="1800" dirty="0" smtClean="0"/>
              <a:t>Her </a:t>
            </a:r>
            <a:r>
              <a:rPr lang="tr-TR" sz="1800" dirty="0"/>
              <a:t>öğrenciye, Üniversitemiz Ön Lisans ve Lisans Eğitim ve Öğretim Yönetmeliğine uygun bir akademik program izlemesini sağlamak üzere bir öğretim üyesi/görevlisi danışman olarak atanır</a:t>
            </a:r>
            <a:r>
              <a:rPr lang="tr-TR" sz="1800" dirty="0" smtClean="0"/>
              <a:t>.</a:t>
            </a:r>
          </a:p>
          <a:p>
            <a:pPr algn="just">
              <a:buFont typeface="Wingdings" panose="05000000000000000000" pitchFamily="2" charset="2"/>
              <a:buChar char="Ø"/>
            </a:pPr>
            <a:endParaRPr lang="tr-TR" sz="1800" dirty="0"/>
          </a:p>
          <a:p>
            <a:pPr algn="just">
              <a:buFont typeface="Wingdings" panose="05000000000000000000" pitchFamily="2" charset="2"/>
              <a:buChar char="Ø"/>
            </a:pPr>
            <a:r>
              <a:rPr lang="tr-TR" sz="1800" dirty="0"/>
              <a:t>Danışman, öğrenciyi öğrenimi boyunca izler ve öğrencinin devam etmekte olduğu program çerçevesinde öğrencinin her yarıyıl/yıl izleyeceği dersler ve bunlarla ilgili yapılacak değişiklikler hakkında öğrenciye önerilerde bulunur. Öğrencinin alması gereken zorunlu ve seçimlik dersler; devam ettiği programdaki başarı durumu yanında derslerin program içindeki dağılımı, yapısal özellikleri ve benzeri teknik değerlendirmeler de göz önüne alınmak suretiyle danışmanı tarafından belirlenir</a:t>
            </a:r>
            <a:r>
              <a:rPr lang="tr-TR" sz="1800" dirty="0" smtClean="0"/>
              <a:t>.</a:t>
            </a:r>
          </a:p>
          <a:p>
            <a:pPr algn="just">
              <a:buFont typeface="Wingdings" panose="05000000000000000000" pitchFamily="2" charset="2"/>
              <a:buChar char="Ø"/>
            </a:pPr>
            <a:endParaRPr lang="tr-TR" sz="1800" dirty="0"/>
          </a:p>
          <a:p>
            <a:pPr algn="just">
              <a:buFont typeface="Wingdings" panose="05000000000000000000" pitchFamily="2" charset="2"/>
              <a:buChar char="Ø"/>
            </a:pPr>
            <a:r>
              <a:rPr lang="tr-TR" sz="1800" dirty="0"/>
              <a:t>Öğrenci, yarıyıl/yıl kayıtlarının yapılması veya yenilenmesi sırasında derslerini danışmanı ile birlikte düzenler ve dersler danışmanı tarafından onaylanmadıkça kesinleşmez.</a:t>
            </a:r>
          </a:p>
          <a:p>
            <a:pPr>
              <a:buFont typeface="Wingdings" panose="05000000000000000000" pitchFamily="2" charset="2"/>
              <a:buChar char="ü"/>
            </a:pPr>
            <a:endParaRPr lang="tr-TR" sz="1500" dirty="0">
              <a:solidFill>
                <a:srgbClr val="004E8E"/>
              </a:solidFill>
            </a:endParaRPr>
          </a:p>
        </p:txBody>
      </p:sp>
      <p:pic>
        <p:nvPicPr>
          <p:cNvPr id="4" name="Picture 2" descr="C:\Users\asus\Desktop\log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Başlık 2"/>
          <p:cNvSpPr>
            <a:spLocks noGrp="1"/>
          </p:cNvSpPr>
          <p:nvPr>
            <p:ph type="title"/>
          </p:nvPr>
        </p:nvSpPr>
        <p:spPr>
          <a:xfrm>
            <a:off x="424654" y="490662"/>
            <a:ext cx="8229600" cy="490066"/>
          </a:xfrm>
        </p:spPr>
        <p:txBody>
          <a:bodyPr>
            <a:noAutofit/>
          </a:bodyPr>
          <a:lstStyle/>
          <a:p>
            <a:pPr marL="342900" lvl="0" indent="-342900">
              <a:spcBef>
                <a:spcPct val="20000"/>
              </a:spcBef>
            </a:pPr>
            <a:r>
              <a:rPr lang="tr-TR" sz="2800" b="1" dirty="0">
                <a:solidFill>
                  <a:srgbClr val="24397C"/>
                </a:solidFill>
                <a:ea typeface="+mn-ea"/>
                <a:cs typeface="Arial" panose="020B0604020202020204" pitchFamily="34" charset="0"/>
              </a:rPr>
              <a:t>DANIŞMANLIK HİZMETLERİ</a:t>
            </a: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7" name="Slayt Numarası Yer Tutucusu 6"/>
          <p:cNvSpPr>
            <a:spLocks noGrp="1"/>
          </p:cNvSpPr>
          <p:nvPr>
            <p:ph type="sldNum" sz="quarter" idx="12"/>
          </p:nvPr>
        </p:nvSpPr>
        <p:spPr/>
        <p:txBody>
          <a:bodyPr/>
          <a:lstStyle/>
          <a:p>
            <a:fld id="{F302176B-0E47-46AC-8F43-DAB4B8A37D06}" type="slidenum">
              <a:rPr lang="tr-TR" smtClean="0"/>
              <a:t>25</a:t>
            </a:fld>
            <a:endParaRPr lang="tr-TR"/>
          </a:p>
        </p:txBody>
      </p:sp>
    </p:spTree>
    <p:extLst>
      <p:ext uri="{BB962C8B-B14F-4D97-AF65-F5344CB8AC3E}">
        <p14:creationId xmlns:p14="http://schemas.microsoft.com/office/powerpoint/2010/main" val="2322361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000">
        <p15:prstTrans prst="pageCurlDouble"/>
      </p:transition>
    </mc:Choice>
    <mc:Fallback xmlns="">
      <p:transition spd="slow" advClick="0" advTm="7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67544" y="1484784"/>
            <a:ext cx="7889521" cy="4082873"/>
          </a:xfrm>
        </p:spPr>
        <p:txBody>
          <a:bodyPr>
            <a:normAutofit/>
          </a:bodyPr>
          <a:lstStyle/>
          <a:p>
            <a:pPr algn="just">
              <a:buFont typeface="Wingdings" pitchFamily="2" charset="2"/>
              <a:buChar char="Ø"/>
            </a:pPr>
            <a:r>
              <a:rPr lang="tr-TR" sz="1800" dirty="0" smtClean="0"/>
              <a:t>Başarı notu; bağıl değerlendirme yöntemi uygulanarak hesaplanır. Bağıl değerlendirme yöntemi uygulama esasları Senato tarafından belirlenir. Bağıl değerlendirmeye esas olacak üç sınır değer, yarıyıl/yıl sonu sınavı alt limiti (YSSL), başarı notu alt limiti (BNAL) ve bağıl değerlendirmeye katma limiti (BDKL); birimler tarafından belirlenir ve bu sınır değerler ilgili kurulların önerisi ve Senatonun onayı ile yürürlüğe girer. 100 puan üzerinden YSSL ve BNAL 40’tan, BDKL 20’den az olamaz.</a:t>
            </a:r>
          </a:p>
          <a:p>
            <a:pPr algn="just">
              <a:buFont typeface="Wingdings" pitchFamily="2" charset="2"/>
              <a:buChar char="Ø"/>
            </a:pPr>
            <a:endParaRPr lang="tr-TR" sz="1800" dirty="0" smtClean="0"/>
          </a:p>
          <a:p>
            <a:pPr algn="just">
              <a:buFont typeface="Wingdings" pitchFamily="2" charset="2"/>
              <a:buChar char="Ø"/>
            </a:pPr>
            <a:r>
              <a:rPr lang="tr-TR" sz="1800" dirty="0" smtClean="0"/>
              <a:t>Bağıl değerlendirme uygulanmayan derslerde bir dersten veya uygulamadan değerlendirmeye alınmak için öğrencinin yarıyıl/yıl sonu sınav notu ve varsa bütünleme notunun 100 puan üzerinden en az 50 olması gerekir. Bu puanın altında kalan öğrenciler doğrudan başarısız sayılır.</a:t>
            </a:r>
          </a:p>
          <a:p>
            <a:pPr>
              <a:buNone/>
            </a:pPr>
            <a:endParaRPr lang="tr-TR" sz="2000" dirty="0"/>
          </a:p>
        </p:txBody>
      </p:sp>
      <p:sp>
        <p:nvSpPr>
          <p:cNvPr id="5" name="Dikdörtgen 4"/>
          <p:cNvSpPr/>
          <p:nvPr/>
        </p:nvSpPr>
        <p:spPr>
          <a:xfrm>
            <a:off x="2386719" y="719118"/>
            <a:ext cx="4018845" cy="523220"/>
          </a:xfrm>
          <a:prstGeom prst="rect">
            <a:avLst/>
          </a:prstGeom>
        </p:spPr>
        <p:txBody>
          <a:bodyPr wrap="square">
            <a:spAutoFit/>
          </a:bodyPr>
          <a:lstStyle/>
          <a:p>
            <a:pPr algn="ctr">
              <a:spcBef>
                <a:spcPct val="0"/>
              </a:spcBef>
            </a:pPr>
            <a:r>
              <a:rPr lang="tr-TR" sz="2800" b="1" dirty="0">
                <a:solidFill>
                  <a:srgbClr val="24397C"/>
                </a:solidFill>
                <a:latin typeface="+mj-lt"/>
                <a:cs typeface="Arial" panose="020B0604020202020204" pitchFamily="34" charset="0"/>
              </a:rPr>
              <a:t>NOT SİSTEMİ </a:t>
            </a:r>
          </a:p>
        </p:txBody>
      </p:sp>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26</a:t>
            </a:fld>
            <a:endParaRPr lang="tr-TR"/>
          </a:p>
        </p:txBody>
      </p:sp>
    </p:spTree>
    <p:extLst>
      <p:ext uri="{BB962C8B-B14F-4D97-AF65-F5344CB8AC3E}">
        <p14:creationId xmlns:p14="http://schemas.microsoft.com/office/powerpoint/2010/main" val="3298489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957944" y="712538"/>
            <a:ext cx="69777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tabLst/>
            </a:pPr>
            <a:r>
              <a:rPr lang="tr-TR" altLang="tr-TR" sz="2800" b="1" dirty="0">
                <a:solidFill>
                  <a:srgbClr val="24397C"/>
                </a:solidFill>
                <a:latin typeface="+mj-lt"/>
                <a:cs typeface="Arial" panose="020B0604020202020204" pitchFamily="34" charset="0"/>
              </a:rPr>
              <a:t>MUTLAK DEĞERLENDİRME TABLOSU</a:t>
            </a:r>
          </a:p>
        </p:txBody>
      </p:sp>
      <p:sp>
        <p:nvSpPr>
          <p:cNvPr id="9" name="8 İçerik Yer Tutucusu"/>
          <p:cNvSpPr>
            <a:spLocks noGrp="1"/>
          </p:cNvSpPr>
          <p:nvPr>
            <p:ph idx="1"/>
          </p:nvPr>
        </p:nvSpPr>
        <p:spPr>
          <a:xfrm>
            <a:off x="1763688" y="1524001"/>
            <a:ext cx="6531226" cy="4602162"/>
          </a:xfrm>
        </p:spPr>
        <p:txBody>
          <a:bodyPr>
            <a:noAutofit/>
          </a:bodyPr>
          <a:lstStyle/>
          <a:p>
            <a:pPr algn="just">
              <a:buNone/>
            </a:pPr>
            <a:r>
              <a:rPr lang="tr-TR" sz="1600" u="sng" dirty="0" smtClean="0"/>
              <a:t>Harfli Başarı Notu</a:t>
            </a:r>
            <a:r>
              <a:rPr lang="tr-TR" sz="1600" dirty="0" smtClean="0"/>
              <a:t> / </a:t>
            </a:r>
            <a:r>
              <a:rPr lang="tr-TR" sz="1600" u="sng" dirty="0" smtClean="0"/>
              <a:t>Başarı Katsayısı</a:t>
            </a:r>
            <a:r>
              <a:rPr lang="tr-TR" sz="1600" dirty="0" smtClean="0"/>
              <a:t> / </a:t>
            </a:r>
            <a:r>
              <a:rPr lang="tr-TR" sz="1600" u="sng" dirty="0" smtClean="0"/>
              <a:t>Mutlak Sistem Karşılığı</a:t>
            </a:r>
            <a:r>
              <a:rPr lang="tr-TR" sz="1600" dirty="0" smtClean="0"/>
              <a:t> </a:t>
            </a:r>
          </a:p>
          <a:p>
            <a:pPr algn="just">
              <a:buNone/>
            </a:pPr>
            <a:endParaRPr lang="tr-TR" sz="1600" dirty="0" smtClean="0"/>
          </a:p>
          <a:p>
            <a:pPr algn="just">
              <a:buNone/>
            </a:pPr>
            <a:r>
              <a:rPr lang="tr-TR" sz="1600" dirty="0" smtClean="0"/>
              <a:t>	AA		  4,00 			90-100 </a:t>
            </a:r>
          </a:p>
          <a:p>
            <a:pPr algn="just">
              <a:buNone/>
            </a:pPr>
            <a:r>
              <a:rPr lang="tr-TR" sz="1600" dirty="0" smtClean="0"/>
              <a:t>	BA		  3,50 			85-89 </a:t>
            </a:r>
          </a:p>
          <a:p>
            <a:pPr algn="just">
              <a:buNone/>
            </a:pPr>
            <a:r>
              <a:rPr lang="tr-TR" sz="1600" dirty="0" smtClean="0"/>
              <a:t>	BB		  3,00 			80-84 </a:t>
            </a:r>
          </a:p>
          <a:p>
            <a:pPr algn="just">
              <a:buNone/>
            </a:pPr>
            <a:r>
              <a:rPr lang="tr-TR" sz="1600" dirty="0" smtClean="0"/>
              <a:t>	CB 		  2,50 			75-79 </a:t>
            </a:r>
          </a:p>
          <a:p>
            <a:pPr algn="just">
              <a:buNone/>
            </a:pPr>
            <a:r>
              <a:rPr lang="tr-TR" sz="1600" dirty="0" smtClean="0"/>
              <a:t>	CC 		  2,00 			65-74 </a:t>
            </a:r>
          </a:p>
          <a:p>
            <a:pPr algn="just">
              <a:buNone/>
            </a:pPr>
            <a:r>
              <a:rPr lang="tr-TR" sz="1600" dirty="0" smtClean="0"/>
              <a:t>	DC 		  1,50 			55-64 </a:t>
            </a:r>
          </a:p>
          <a:p>
            <a:pPr algn="just">
              <a:buNone/>
            </a:pPr>
            <a:r>
              <a:rPr lang="tr-TR" sz="1600" dirty="0" smtClean="0"/>
              <a:t>	DD 		  1,00 			50-54</a:t>
            </a:r>
          </a:p>
          <a:p>
            <a:pPr algn="just">
              <a:buNone/>
            </a:pPr>
            <a:r>
              <a:rPr lang="tr-TR" sz="1600" dirty="0" smtClean="0"/>
              <a:t>	FD		  0,50			30-49</a:t>
            </a:r>
          </a:p>
          <a:p>
            <a:pPr algn="just">
              <a:buNone/>
            </a:pPr>
            <a:r>
              <a:rPr lang="tr-TR" sz="1600" dirty="0" smtClean="0"/>
              <a:t>	FF 		  0,00 			 0-29</a:t>
            </a:r>
          </a:p>
          <a:p>
            <a:pPr algn="just">
              <a:buNone/>
            </a:pPr>
            <a:r>
              <a:rPr lang="tr-TR" sz="1600" dirty="0" smtClean="0"/>
              <a:t>	GR 		  0,00 			   -- </a:t>
            </a:r>
          </a:p>
          <a:p>
            <a:pPr algn="just">
              <a:buNone/>
            </a:pPr>
            <a:r>
              <a:rPr lang="tr-TR" sz="1600" dirty="0" smtClean="0"/>
              <a:t>	DZ 		  0,00			   --</a:t>
            </a:r>
          </a:p>
          <a:p>
            <a:pPr algn="just">
              <a:buNone/>
            </a:pPr>
            <a:r>
              <a:rPr lang="tr-TR" sz="1600" dirty="0" smtClean="0"/>
              <a:t>	 S 		    -- 			   --</a:t>
            </a:r>
          </a:p>
          <a:p>
            <a:pPr algn="just">
              <a:buNone/>
            </a:pPr>
            <a:r>
              <a:rPr lang="tr-TR" sz="1600" dirty="0" smtClean="0"/>
              <a:t>	 U 		    -- 			   --</a:t>
            </a:r>
          </a:p>
          <a:p>
            <a:pPr algn="just">
              <a:buNone/>
            </a:pPr>
            <a:endParaRPr lang="tr-TR" sz="1600" dirty="0"/>
          </a:p>
        </p:txBody>
      </p:sp>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F302176B-0E47-46AC-8F43-DAB4B8A37D06}" type="slidenum">
              <a:rPr lang="tr-TR" smtClean="0"/>
              <a:t>27</a:t>
            </a:fld>
            <a:endParaRPr lang="tr-TR"/>
          </a:p>
        </p:txBody>
      </p:sp>
    </p:spTree>
    <p:extLst>
      <p:ext uri="{BB962C8B-B14F-4D97-AF65-F5344CB8AC3E}">
        <p14:creationId xmlns:p14="http://schemas.microsoft.com/office/powerpoint/2010/main" val="3794545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3037" y="1371600"/>
            <a:ext cx="8424936" cy="4247317"/>
          </a:xfrm>
          <a:prstGeom prst="rect">
            <a:avLst/>
          </a:prstGeom>
        </p:spPr>
        <p:txBody>
          <a:bodyPr wrap="square">
            <a:spAutoFit/>
          </a:bodyPr>
          <a:lstStyle/>
          <a:p>
            <a:pPr algn="just">
              <a:buFont typeface="Wingdings" pitchFamily="2" charset="2"/>
              <a:buChar char="Ø"/>
            </a:pPr>
            <a:r>
              <a:rPr lang="tr-TR" dirty="0" smtClean="0"/>
              <a:t>Bir dersten AA, BA, BB, CB, CC, DC, DD ve S notlarından birisini alan öğrenci, o dersi başarmış sayılır.</a:t>
            </a:r>
          </a:p>
          <a:p>
            <a:pPr algn="just">
              <a:buFont typeface="Wingdings" pitchFamily="2" charset="2"/>
              <a:buChar char="Ø"/>
            </a:pPr>
            <a:endParaRPr lang="tr-TR" dirty="0" smtClean="0"/>
          </a:p>
          <a:p>
            <a:pPr algn="just">
              <a:buFont typeface="Wingdings" pitchFamily="2" charset="2"/>
              <a:buChar char="Ø"/>
            </a:pPr>
            <a:r>
              <a:rPr lang="tr-TR" dirty="0" smtClean="0"/>
              <a:t>FD,</a:t>
            </a:r>
            <a:r>
              <a:rPr lang="tr-TR" b="1" dirty="0" smtClean="0"/>
              <a:t> </a:t>
            </a:r>
            <a:r>
              <a:rPr lang="tr-TR" dirty="0" smtClean="0"/>
              <a:t>FF, GR, DZ ve U başarısız harf notlarıdır.</a:t>
            </a:r>
          </a:p>
          <a:p>
            <a:pPr algn="just">
              <a:buFont typeface="Wingdings" pitchFamily="2" charset="2"/>
              <a:buChar char="Ø"/>
            </a:pPr>
            <a:endParaRPr lang="tr-TR" dirty="0" smtClean="0"/>
          </a:p>
          <a:p>
            <a:pPr algn="just">
              <a:buFont typeface="Wingdings" pitchFamily="2" charset="2"/>
              <a:buChar char="Ø"/>
            </a:pPr>
            <a:r>
              <a:rPr lang="tr-TR" dirty="0" smtClean="0"/>
              <a:t>GR: Derse devam ve uygulama ile ilgili koşulları yerine getirerek o dersin yarıyıl/yıl sonu sınavına girme hakkı olduğu halde sınavına girmeyen öğrencilerin ilgili dersleri için kullanılır ve öğrenci o dersten başarısız sayılır. Bu başarı derecesi, öğrencinin öğrenimi süresince tamamlamakla yükümlü olduğu toplam kredi ve genel ağırlıklı not ortalaması (GANO)/yarıyıl ağırlıklı not ortalaması (YANO) hesabında; ilgili dersin başarı katsayısı 0,00 alınarak GANO/YANO hesabına dersin kredisi katılmak suretiyle FF notu gibi işleme alınır. </a:t>
            </a:r>
          </a:p>
          <a:p>
            <a:pPr algn="just">
              <a:buFont typeface="Wingdings" pitchFamily="2" charset="2"/>
              <a:buChar char="Ø"/>
            </a:pPr>
            <a:endParaRPr lang="tr-TR" dirty="0" smtClean="0"/>
          </a:p>
          <a:p>
            <a:pPr algn="just">
              <a:buFont typeface="Wingdings" pitchFamily="2" charset="2"/>
              <a:buChar char="Ø"/>
            </a:pPr>
            <a:r>
              <a:rPr lang="tr-TR" dirty="0" smtClean="0"/>
              <a:t>DZ: Derse devam ve uygulama ile ilgili koşulları yerine getirememiş, devamsızlık nedeniyle o dersin yarıyıl/yıl sonu sınavına girme hakkı olmayan öğrencilerin ilgili dersleri için kullanılır ve öğrenci ilgili dersten başarısız sayılır. Bu not FF notu olarak işleme alınır.</a:t>
            </a:r>
            <a:endParaRPr lang="tr-TR" dirty="0"/>
          </a:p>
        </p:txBody>
      </p:sp>
      <p:sp>
        <p:nvSpPr>
          <p:cNvPr id="5" name="Rectangle 1"/>
          <p:cNvSpPr>
            <a:spLocks noChangeArrowheads="1"/>
          </p:cNvSpPr>
          <p:nvPr/>
        </p:nvSpPr>
        <p:spPr bwMode="auto">
          <a:xfrm>
            <a:off x="1458686" y="609853"/>
            <a:ext cx="6096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fontAlgn="base">
              <a:lnSpc>
                <a:spcPct val="100000"/>
              </a:lnSpc>
              <a:spcBef>
                <a:spcPct val="0"/>
              </a:spcBef>
              <a:spcAft>
                <a:spcPct val="0"/>
              </a:spcAft>
              <a:buClrTx/>
              <a:buSzTx/>
              <a:tabLst/>
            </a:pPr>
            <a:r>
              <a:rPr lang="tr-TR" altLang="tr-TR" sz="2800" b="1" dirty="0">
                <a:solidFill>
                  <a:srgbClr val="24397C"/>
                </a:solidFill>
                <a:latin typeface="+mj-lt"/>
                <a:cs typeface="Arial" panose="020B0604020202020204" pitchFamily="34" charset="0"/>
              </a:rPr>
              <a:t>HARF NOTLARI</a:t>
            </a: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28</a:t>
            </a:fld>
            <a:endParaRPr lang="tr-TR"/>
          </a:p>
        </p:txBody>
      </p:sp>
    </p:spTree>
    <p:extLst>
      <p:ext uri="{BB962C8B-B14F-4D97-AF65-F5344CB8AC3E}">
        <p14:creationId xmlns:p14="http://schemas.microsoft.com/office/powerpoint/2010/main" val="3714288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çerik Yer Tutucusu 5"/>
          <p:cNvGraphicFramePr>
            <a:graphicFrameLocks noGrp="1"/>
          </p:cNvGraphicFramePr>
          <p:nvPr>
            <p:ph idx="1"/>
            <p:extLst>
              <p:ext uri="{D42A27DB-BD31-4B8C-83A1-F6EECF244321}">
                <p14:modId xmlns:p14="http://schemas.microsoft.com/office/powerpoint/2010/main" val="3795223627"/>
              </p:ext>
            </p:extLst>
          </p:nvPr>
        </p:nvGraphicFramePr>
        <p:xfrm>
          <a:off x="1439652" y="1196752"/>
          <a:ext cx="5904656" cy="5106899"/>
        </p:xfrm>
        <a:graphic>
          <a:graphicData uri="http://schemas.openxmlformats.org/drawingml/2006/table">
            <a:tbl>
              <a:tblPr>
                <a:tableStyleId>{F2DE63D5-997A-4646-A377-4702673A728D}</a:tableStyleId>
              </a:tblPr>
              <a:tblGrid>
                <a:gridCol w="3623955">
                  <a:extLst>
                    <a:ext uri="{9D8B030D-6E8A-4147-A177-3AD203B41FA5}">
                      <a16:colId xmlns:a16="http://schemas.microsoft.com/office/drawing/2014/main" val="1743484595"/>
                    </a:ext>
                  </a:extLst>
                </a:gridCol>
                <a:gridCol w="2280701">
                  <a:extLst>
                    <a:ext uri="{9D8B030D-6E8A-4147-A177-3AD203B41FA5}">
                      <a16:colId xmlns:a16="http://schemas.microsoft.com/office/drawing/2014/main" val="3635471194"/>
                    </a:ext>
                  </a:extLst>
                </a:gridCol>
              </a:tblGrid>
              <a:tr h="288037">
                <a:tc>
                  <a:txBody>
                    <a:bodyPr/>
                    <a:lstStyle/>
                    <a:p>
                      <a:pPr indent="152400">
                        <a:spcAft>
                          <a:spcPts val="0"/>
                        </a:spcAft>
                      </a:pPr>
                      <a:r>
                        <a:rPr lang="tr-TR" sz="1400" b="1" dirty="0">
                          <a:effectLst/>
                        </a:rPr>
                        <a:t>Akademik Birimler</a:t>
                      </a:r>
                      <a:endParaRPr lang="tr-T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127000" indent="-41275" algn="l">
                        <a:spcAft>
                          <a:spcPts val="0"/>
                        </a:spcAft>
                      </a:pPr>
                      <a:r>
                        <a:rPr lang="tr-TR" sz="1400" b="1" dirty="0" smtClean="0">
                          <a:effectLst/>
                        </a:rPr>
                        <a:t>Telefon </a:t>
                      </a:r>
                      <a:endParaRPr lang="tr-T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extLst>
                  <a:ext uri="{0D108BD9-81ED-4DB2-BD59-A6C34878D82A}">
                    <a16:rowId xmlns:a16="http://schemas.microsoft.com/office/drawing/2014/main" val="795021007"/>
                  </a:ext>
                </a:extLst>
              </a:tr>
              <a:tr h="268089">
                <a:tc>
                  <a:txBody>
                    <a:bodyPr/>
                    <a:lstStyle/>
                    <a:p>
                      <a:pPr indent="152400">
                        <a:spcAft>
                          <a:spcPts val="0"/>
                        </a:spcAft>
                      </a:pPr>
                      <a:r>
                        <a:rPr lang="tr-TR" sz="1400" dirty="0">
                          <a:effectLst/>
                        </a:rPr>
                        <a:t>Tıp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214 54 13</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2180230306"/>
                  </a:ext>
                </a:extLst>
              </a:tr>
              <a:tr h="265394">
                <a:tc>
                  <a:txBody>
                    <a:bodyPr/>
                    <a:lstStyle/>
                    <a:p>
                      <a:pPr indent="152400">
                        <a:spcAft>
                          <a:spcPts val="0"/>
                        </a:spcAft>
                      </a:pPr>
                      <a:r>
                        <a:rPr lang="tr-TR" sz="1400" dirty="0">
                          <a:effectLst/>
                        </a:rPr>
                        <a:t>Fen Edebiyat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246 17 34-40-41</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4131913827"/>
                  </a:ext>
                </a:extLst>
              </a:tr>
              <a:tr h="268089">
                <a:tc>
                  <a:txBody>
                    <a:bodyPr/>
                    <a:lstStyle/>
                    <a:p>
                      <a:pPr indent="152400">
                        <a:spcAft>
                          <a:spcPts val="0"/>
                        </a:spcAft>
                      </a:pPr>
                      <a:r>
                        <a:rPr lang="tr-TR" sz="1400" dirty="0">
                          <a:effectLst/>
                        </a:rPr>
                        <a:t>İktisadi ve İdari Bilimler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246 17 09</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1304249068"/>
                  </a:ext>
                </a:extLst>
              </a:tr>
              <a:tr h="268089">
                <a:tc>
                  <a:txBody>
                    <a:bodyPr/>
                    <a:lstStyle/>
                    <a:p>
                      <a:pPr indent="152400">
                        <a:spcAft>
                          <a:spcPts val="0"/>
                        </a:spcAft>
                      </a:pPr>
                      <a:r>
                        <a:rPr lang="tr-TR" sz="1400" dirty="0">
                          <a:effectLst/>
                        </a:rPr>
                        <a:t>İlahiyat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246 16 66</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2883844562"/>
                  </a:ext>
                </a:extLst>
              </a:tr>
              <a:tr h="268089">
                <a:tc>
                  <a:txBody>
                    <a:bodyPr/>
                    <a:lstStyle/>
                    <a:p>
                      <a:pPr indent="152400">
                        <a:spcAft>
                          <a:spcPts val="0"/>
                        </a:spcAft>
                      </a:pPr>
                      <a:r>
                        <a:rPr lang="tr-TR" sz="1400" dirty="0">
                          <a:effectLst/>
                        </a:rPr>
                        <a:t>Hukuk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444 4 039 (1082 - 1083)</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3646312527"/>
                  </a:ext>
                </a:extLst>
              </a:tr>
              <a:tr h="265394">
                <a:tc>
                  <a:txBody>
                    <a:bodyPr/>
                    <a:lstStyle/>
                    <a:p>
                      <a:pPr indent="152400">
                        <a:spcAft>
                          <a:spcPts val="0"/>
                        </a:spcAft>
                      </a:pPr>
                      <a:r>
                        <a:rPr lang="tr-TR" sz="1400" dirty="0">
                          <a:effectLst/>
                        </a:rPr>
                        <a:t>Mimarlık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214 17 40</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3647513177"/>
                  </a:ext>
                </a:extLst>
              </a:tr>
              <a:tr h="268089">
                <a:tc>
                  <a:txBody>
                    <a:bodyPr/>
                    <a:lstStyle/>
                    <a:p>
                      <a:pPr indent="152400">
                        <a:spcAft>
                          <a:spcPts val="0"/>
                        </a:spcAft>
                      </a:pPr>
                      <a:r>
                        <a:rPr lang="tr-TR" sz="1400" dirty="0">
                          <a:effectLst/>
                        </a:rPr>
                        <a:t>Mühendislik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214 05 </a:t>
                      </a:r>
                      <a:r>
                        <a:rPr lang="tr-TR" sz="1400" dirty="0" smtClean="0">
                          <a:effectLst/>
                        </a:rPr>
                        <a:t>14-15</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167883715"/>
                  </a:ext>
                </a:extLst>
              </a:tr>
              <a:tr h="268089">
                <a:tc>
                  <a:txBody>
                    <a:bodyPr/>
                    <a:lstStyle/>
                    <a:p>
                      <a:pPr indent="152400">
                        <a:spcAft>
                          <a:spcPts val="0"/>
                        </a:spcAft>
                      </a:pPr>
                      <a:r>
                        <a:rPr lang="tr-TR" sz="1400" dirty="0">
                          <a:effectLst/>
                        </a:rPr>
                        <a:t>Teknoloji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214 20 83</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252019899"/>
                  </a:ext>
                </a:extLst>
              </a:tr>
              <a:tr h="265394">
                <a:tc>
                  <a:txBody>
                    <a:bodyPr/>
                    <a:lstStyle/>
                    <a:p>
                      <a:pPr indent="152400">
                        <a:spcAft>
                          <a:spcPts val="0"/>
                        </a:spcAft>
                      </a:pPr>
                      <a:r>
                        <a:rPr lang="tr-TR" sz="1400" dirty="0">
                          <a:effectLst/>
                        </a:rPr>
                        <a:t>Turizm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246 15 32</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1057292115"/>
                  </a:ext>
                </a:extLst>
              </a:tr>
              <a:tr h="268089">
                <a:tc>
                  <a:txBody>
                    <a:bodyPr/>
                    <a:lstStyle/>
                    <a:p>
                      <a:pPr indent="152400">
                        <a:spcAft>
                          <a:spcPts val="0"/>
                        </a:spcAft>
                      </a:pPr>
                      <a:r>
                        <a:rPr lang="tr-TR" sz="1400" dirty="0">
                          <a:effectLst/>
                        </a:rPr>
                        <a:t>Uygulamalı Bilimler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412 84 </a:t>
                      </a:r>
                      <a:r>
                        <a:rPr lang="tr-TR" sz="1400" dirty="0" smtClean="0">
                          <a:effectLst/>
                        </a:rPr>
                        <a:t>57-58</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3231586839"/>
                  </a:ext>
                </a:extLst>
              </a:tr>
              <a:tr h="268089">
                <a:tc>
                  <a:txBody>
                    <a:bodyPr/>
                    <a:lstStyle/>
                    <a:p>
                      <a:pPr indent="152400">
                        <a:spcAft>
                          <a:spcPts val="0"/>
                        </a:spcAft>
                      </a:pPr>
                      <a:r>
                        <a:rPr lang="tr-TR" sz="1400" dirty="0">
                          <a:effectLst/>
                        </a:rPr>
                        <a:t>Sağlık Yüksekokulu</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214 54 13</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2617509185"/>
                  </a:ext>
                </a:extLst>
              </a:tr>
              <a:tr h="268089">
                <a:tc>
                  <a:txBody>
                    <a:bodyPr/>
                    <a:lstStyle/>
                    <a:p>
                      <a:pPr indent="152400">
                        <a:spcAft>
                          <a:spcPts val="0"/>
                        </a:spcAft>
                      </a:pPr>
                      <a:r>
                        <a:rPr lang="tr-TR" sz="1400">
                          <a:effectLst/>
                        </a:rPr>
                        <a:t>Teknik Bilimler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214 18 45</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2161715343"/>
                  </a:ext>
                </a:extLst>
              </a:tr>
              <a:tr h="265394">
                <a:tc>
                  <a:txBody>
                    <a:bodyPr/>
                    <a:lstStyle/>
                    <a:p>
                      <a:pPr indent="152400">
                        <a:spcAft>
                          <a:spcPts val="0"/>
                        </a:spcAft>
                      </a:pPr>
                      <a:r>
                        <a:rPr lang="tr-TR" sz="1400">
                          <a:effectLst/>
                        </a:rPr>
                        <a:t>Sosyal Bilimler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212 96 </a:t>
                      </a:r>
                      <a:r>
                        <a:rPr lang="tr-TR" sz="1400" dirty="0" smtClean="0">
                          <a:effectLst/>
                        </a:rPr>
                        <a:t>40-41</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329401655"/>
                  </a:ext>
                </a:extLst>
              </a:tr>
              <a:tr h="268089">
                <a:tc>
                  <a:txBody>
                    <a:bodyPr/>
                    <a:lstStyle/>
                    <a:p>
                      <a:pPr indent="152400">
                        <a:spcAft>
                          <a:spcPts val="0"/>
                        </a:spcAft>
                      </a:pPr>
                      <a:r>
                        <a:rPr lang="tr-TR" sz="1400">
                          <a:effectLst/>
                        </a:rPr>
                        <a:t>Sağlık Hizmetleri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214 38 25</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3927762080"/>
                  </a:ext>
                </a:extLst>
              </a:tr>
              <a:tr h="268089">
                <a:tc>
                  <a:txBody>
                    <a:bodyPr/>
                    <a:lstStyle/>
                    <a:p>
                      <a:pPr indent="152400">
                        <a:spcAft>
                          <a:spcPts val="0"/>
                        </a:spcAft>
                      </a:pPr>
                      <a:r>
                        <a:rPr lang="tr-TR" sz="1400">
                          <a:effectLst/>
                        </a:rPr>
                        <a:t>Lüleburgaz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417 49 96</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883867350"/>
                  </a:ext>
                </a:extLst>
              </a:tr>
              <a:tr h="265394">
                <a:tc>
                  <a:txBody>
                    <a:bodyPr/>
                    <a:lstStyle/>
                    <a:p>
                      <a:pPr indent="152400">
                        <a:spcAft>
                          <a:spcPts val="0"/>
                        </a:spcAft>
                      </a:pPr>
                      <a:r>
                        <a:rPr lang="tr-TR" sz="1400">
                          <a:effectLst/>
                        </a:rPr>
                        <a:t>Babaeski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512 54 83</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4000329056"/>
                  </a:ext>
                </a:extLst>
              </a:tr>
              <a:tr h="268089">
                <a:tc>
                  <a:txBody>
                    <a:bodyPr/>
                    <a:lstStyle/>
                    <a:p>
                      <a:pPr indent="152400">
                        <a:spcAft>
                          <a:spcPts val="0"/>
                        </a:spcAft>
                      </a:pPr>
                      <a:r>
                        <a:rPr lang="tr-TR" sz="1400">
                          <a:effectLst/>
                        </a:rPr>
                        <a:t>Pınarhisar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615 33 03</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1965431305"/>
                  </a:ext>
                </a:extLst>
              </a:tr>
              <a:tr h="274824">
                <a:tc>
                  <a:txBody>
                    <a:bodyPr/>
                    <a:lstStyle/>
                    <a:p>
                      <a:pPr indent="152400">
                        <a:spcAft>
                          <a:spcPts val="0"/>
                        </a:spcAft>
                      </a:pPr>
                      <a:r>
                        <a:rPr lang="tr-TR" sz="1400">
                          <a:effectLst/>
                        </a:rPr>
                        <a:t>Vize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318 34 44</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3240168691"/>
                  </a:ext>
                </a:extLst>
              </a:tr>
            </a:tbl>
          </a:graphicData>
        </a:graphic>
      </p:graphicFrame>
      <p:sp>
        <p:nvSpPr>
          <p:cNvPr id="8" name="Metin kutusu 7"/>
          <p:cNvSpPr txBox="1"/>
          <p:nvPr/>
        </p:nvSpPr>
        <p:spPr>
          <a:xfrm>
            <a:off x="1403648" y="548680"/>
            <a:ext cx="5976664" cy="323165"/>
          </a:xfrm>
          <a:prstGeom prst="rect">
            <a:avLst/>
          </a:prstGeom>
          <a:noFill/>
        </p:spPr>
        <p:txBody>
          <a:bodyPr wrap="square" rtlCol="0">
            <a:spAutoFit/>
          </a:bodyPr>
          <a:lstStyle/>
          <a:p>
            <a:r>
              <a:rPr lang="tr-TR" sz="1500" b="1" dirty="0" smtClean="0">
                <a:solidFill>
                  <a:prstClr val="black"/>
                </a:solidFill>
                <a:latin typeface="Times New Roman" panose="02020603050405020304" pitchFamily="18" charset="0"/>
                <a:cs typeface="Times New Roman" panose="02020603050405020304" pitchFamily="18" charset="0"/>
              </a:rPr>
              <a:t>Öğrenci İşleri Daire Başkanlığı Telefon Numarası: 444 40 39 Dahili: 2</a:t>
            </a:r>
            <a:endParaRPr lang="tr-TR" sz="1500" b="1" dirty="0">
              <a:solidFill>
                <a:prstClr val="black"/>
              </a:solidFill>
              <a:latin typeface="Times New Roman" panose="02020603050405020304" pitchFamily="18" charset="0"/>
              <a:cs typeface="Times New Roman" panose="02020603050405020304" pitchFamily="18" charset="0"/>
            </a:endParaRPr>
          </a:p>
        </p:txBody>
      </p:sp>
      <p:sp>
        <p:nvSpPr>
          <p:cNvPr id="5"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29</a:t>
            </a:fld>
            <a:endParaRPr lang="tr-TR"/>
          </a:p>
        </p:txBody>
      </p:sp>
    </p:spTree>
    <p:extLst>
      <p:ext uri="{BB962C8B-B14F-4D97-AF65-F5344CB8AC3E}">
        <p14:creationId xmlns:p14="http://schemas.microsoft.com/office/powerpoint/2010/main" val="1237382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000">
        <p15:prstTrans prst="pageCurlDouble"/>
      </p:transition>
    </mc:Choice>
    <mc:Fallback xmlns="">
      <p:transition spd="slow" advClick="0"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alpha val="40000"/>
          </a:srgbClr>
        </a:solidFill>
        <a:effectLst/>
      </p:bgPr>
    </p:bg>
    <p:spTree>
      <p:nvGrpSpPr>
        <p:cNvPr id="1" name=""/>
        <p:cNvGrpSpPr/>
        <p:nvPr/>
      </p:nvGrpSpPr>
      <p:grpSpPr>
        <a:xfrm>
          <a:off x="0" y="0"/>
          <a:ext cx="0" cy="0"/>
          <a:chOff x="0" y="0"/>
          <a:chExt cx="0" cy="0"/>
        </a:xfrm>
      </p:grpSpPr>
      <p:graphicFrame>
        <p:nvGraphicFramePr>
          <p:cNvPr id="4" name="Diyagram 3"/>
          <p:cNvGraphicFramePr/>
          <p:nvPr>
            <p:extLst>
              <p:ext uri="{D42A27DB-BD31-4B8C-83A1-F6EECF244321}">
                <p14:modId xmlns:p14="http://schemas.microsoft.com/office/powerpoint/2010/main" val="3814751282"/>
              </p:ext>
            </p:extLst>
          </p:nvPr>
        </p:nvGraphicFramePr>
        <p:xfrm>
          <a:off x="110383" y="1787624"/>
          <a:ext cx="8908334" cy="4233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8 Dikdörtgen"/>
          <p:cNvSpPr txBox="1">
            <a:spLocks/>
          </p:cNvSpPr>
          <p:nvPr/>
        </p:nvSpPr>
        <p:spPr>
          <a:xfrm>
            <a:off x="532102" y="764704"/>
            <a:ext cx="8064896"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KIRKLARELİ</a:t>
            </a:r>
            <a:r>
              <a:rPr lang="tr-TR" sz="2800" b="1" dirty="0" smtClean="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ÜNİVERSİTESİ AKADEMİK YAPISI</a:t>
            </a:r>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a:t>
            </a:fld>
            <a:endParaRPr lang="tr-TR"/>
          </a:p>
        </p:txBody>
      </p:sp>
    </p:spTree>
    <p:extLst>
      <p:ext uri="{BB962C8B-B14F-4D97-AF65-F5344CB8AC3E}">
        <p14:creationId xmlns:p14="http://schemas.microsoft.com/office/powerpoint/2010/main" val="13548141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3527" y="1267721"/>
            <a:ext cx="8568952" cy="4801635"/>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t>Kütüphane </a:t>
            </a:r>
            <a:r>
              <a:rPr lang="en-AU" dirty="0"/>
              <a:t>web </a:t>
            </a:r>
            <a:r>
              <a:rPr lang="en-AU" dirty="0" err="1"/>
              <a:t>sayfası</a:t>
            </a:r>
            <a:r>
              <a:rPr lang="en-AU" dirty="0"/>
              <a:t>, </a:t>
            </a:r>
            <a:r>
              <a:rPr lang="en-AU" dirty="0" err="1"/>
              <a:t>elektronik</a:t>
            </a:r>
            <a:r>
              <a:rPr lang="en-AU" dirty="0"/>
              <a:t> </a:t>
            </a:r>
            <a:r>
              <a:rPr lang="en-AU" dirty="0" err="1"/>
              <a:t>veri</a:t>
            </a:r>
            <a:r>
              <a:rPr lang="en-AU" dirty="0"/>
              <a:t> </a:t>
            </a:r>
            <a:r>
              <a:rPr lang="en-AU" dirty="0" err="1"/>
              <a:t>tabanları</a:t>
            </a:r>
            <a:r>
              <a:rPr lang="en-AU" dirty="0"/>
              <a:t>, </a:t>
            </a:r>
            <a:r>
              <a:rPr lang="en-AU" dirty="0" err="1"/>
              <a:t>elektronik</a:t>
            </a:r>
            <a:r>
              <a:rPr lang="en-AU" dirty="0"/>
              <a:t> </a:t>
            </a:r>
            <a:r>
              <a:rPr lang="en-AU" dirty="0" err="1"/>
              <a:t>kaynaklar</a:t>
            </a:r>
            <a:r>
              <a:rPr lang="en-AU" dirty="0"/>
              <a:t>, </a:t>
            </a:r>
            <a:r>
              <a:rPr lang="en-AU" dirty="0" err="1"/>
              <a:t>elektronik</a:t>
            </a:r>
            <a:r>
              <a:rPr lang="en-AU" dirty="0"/>
              <a:t> </a:t>
            </a:r>
            <a:r>
              <a:rPr lang="en-AU" dirty="0" err="1"/>
              <a:t>dergiler</a:t>
            </a:r>
            <a:r>
              <a:rPr lang="en-AU" dirty="0"/>
              <a:t>, </a:t>
            </a:r>
            <a:r>
              <a:rPr lang="en-AU" dirty="0" err="1"/>
              <a:t>kütüphaneler</a:t>
            </a:r>
            <a:r>
              <a:rPr lang="en-AU" dirty="0"/>
              <a:t> </a:t>
            </a:r>
            <a:r>
              <a:rPr lang="en-AU" dirty="0" err="1"/>
              <a:t>arası</a:t>
            </a:r>
            <a:r>
              <a:rPr lang="en-AU" dirty="0"/>
              <a:t> </a:t>
            </a:r>
            <a:r>
              <a:rPr lang="en-AU" dirty="0" err="1"/>
              <a:t>belge</a:t>
            </a:r>
            <a:r>
              <a:rPr lang="en-AU" dirty="0"/>
              <a:t> </a:t>
            </a:r>
            <a:r>
              <a:rPr lang="en-AU" dirty="0" err="1"/>
              <a:t>sağlama</a:t>
            </a:r>
            <a:r>
              <a:rPr lang="en-AU" dirty="0"/>
              <a:t> </a:t>
            </a:r>
            <a:r>
              <a:rPr lang="en-AU" dirty="0" err="1"/>
              <a:t>ve</a:t>
            </a:r>
            <a:r>
              <a:rPr lang="en-AU" dirty="0"/>
              <a:t> </a:t>
            </a:r>
            <a:r>
              <a:rPr lang="en-AU" dirty="0" err="1"/>
              <a:t>ödünç</a:t>
            </a:r>
            <a:r>
              <a:rPr lang="en-AU" dirty="0"/>
              <a:t> </a:t>
            </a:r>
            <a:r>
              <a:rPr lang="en-AU" dirty="0" err="1"/>
              <a:t>verme</a:t>
            </a:r>
            <a:r>
              <a:rPr lang="en-AU" dirty="0"/>
              <a:t> </a:t>
            </a:r>
            <a:r>
              <a:rPr lang="en-AU" dirty="0" err="1"/>
              <a:t>ve</a:t>
            </a:r>
            <a:r>
              <a:rPr lang="en-AU" dirty="0"/>
              <a:t> </a:t>
            </a:r>
            <a:r>
              <a:rPr lang="en-AU" dirty="0" err="1"/>
              <a:t>bilgi</a:t>
            </a:r>
            <a:r>
              <a:rPr lang="en-AU" dirty="0"/>
              <a:t> </a:t>
            </a:r>
            <a:r>
              <a:rPr lang="en-AU" dirty="0" err="1"/>
              <a:t>tarama</a:t>
            </a:r>
            <a:r>
              <a:rPr lang="en-AU" dirty="0"/>
              <a:t>, video </a:t>
            </a:r>
            <a:r>
              <a:rPr lang="en-AU" dirty="0" err="1"/>
              <a:t>etkinlikleri</a:t>
            </a:r>
            <a:r>
              <a:rPr lang="en-AU" dirty="0"/>
              <a:t> </a:t>
            </a:r>
            <a:r>
              <a:rPr lang="en-AU" dirty="0" err="1"/>
              <a:t>ile</a:t>
            </a:r>
            <a:r>
              <a:rPr lang="en-AU" dirty="0"/>
              <a:t> </a:t>
            </a:r>
            <a:r>
              <a:rPr lang="en-AU" dirty="0" err="1"/>
              <a:t>kullanıcılarına</a:t>
            </a:r>
            <a:r>
              <a:rPr lang="en-AU" dirty="0"/>
              <a:t> </a:t>
            </a:r>
            <a:r>
              <a:rPr lang="en-AU" dirty="0" err="1"/>
              <a:t>çağdaş</a:t>
            </a:r>
            <a:r>
              <a:rPr lang="en-AU" dirty="0"/>
              <a:t> </a:t>
            </a:r>
            <a:r>
              <a:rPr lang="en-AU" dirty="0" err="1"/>
              <a:t>hizmetler</a:t>
            </a:r>
            <a:r>
              <a:rPr lang="en-AU" dirty="0"/>
              <a:t> </a:t>
            </a:r>
            <a:r>
              <a:rPr lang="en-AU" dirty="0" err="1"/>
              <a:t>sunmaktadır</a:t>
            </a:r>
            <a:r>
              <a:rPr lang="en-AU" dirty="0"/>
              <a:t>. </a:t>
            </a:r>
            <a:endParaRPr lang="tr-TR" dirty="0"/>
          </a:p>
          <a:p>
            <a:pPr marL="342900" lvl="0" indent="-342900" algn="just">
              <a:lnSpc>
                <a:spcPct val="107000"/>
              </a:lnSpc>
              <a:spcAft>
                <a:spcPts val="0"/>
              </a:spcAft>
              <a:buFont typeface="Wingdings" panose="05000000000000000000" pitchFamily="2" charset="2"/>
              <a:buChar char="Ø"/>
            </a:pPr>
            <a:endParaRPr lang="tr-TR" dirty="0"/>
          </a:p>
          <a:p>
            <a:pPr marL="342900" lvl="0" indent="-342900" algn="just">
              <a:lnSpc>
                <a:spcPct val="107000"/>
              </a:lnSpc>
              <a:spcAft>
                <a:spcPts val="0"/>
              </a:spcAft>
              <a:buFont typeface="Wingdings" panose="05000000000000000000" pitchFamily="2" charset="2"/>
              <a:buChar char="Ø"/>
            </a:pPr>
            <a:r>
              <a:rPr lang="tr-TR" dirty="0"/>
              <a:t>Kütüphane Merkez Binamız Kayalı Kampüsü içerisinde Sosyal Yaşam alanı içerisinde bulunmaktadır. Merkez Kütüphanemize bağlı olarak Lüleburgaz Uygulamalı Bilimler </a:t>
            </a:r>
            <a:r>
              <a:rPr lang="tr-TR" dirty="0" smtClean="0"/>
              <a:t>Fakültesi, Vize MYO </a:t>
            </a:r>
            <a:r>
              <a:rPr lang="tr-TR" dirty="0"/>
              <a:t>ve Babaeski MYO da kütüphanelerimiz bulunmaktadır.</a:t>
            </a:r>
          </a:p>
          <a:p>
            <a:pPr marL="342900" lvl="0" indent="-342900" algn="just">
              <a:lnSpc>
                <a:spcPct val="107000"/>
              </a:lnSpc>
              <a:spcAft>
                <a:spcPts val="0"/>
              </a:spcAft>
              <a:buFont typeface="Wingdings" panose="05000000000000000000" pitchFamily="2" charset="2"/>
              <a:buChar char="Ø"/>
            </a:pPr>
            <a:endParaRPr lang="tr-TR" dirty="0"/>
          </a:p>
          <a:p>
            <a:pPr marL="342900" lvl="0" indent="-342900" algn="just">
              <a:lnSpc>
                <a:spcPct val="107000"/>
              </a:lnSpc>
              <a:spcAft>
                <a:spcPts val="0"/>
              </a:spcAft>
              <a:buFont typeface="Wingdings" panose="05000000000000000000" pitchFamily="2" charset="2"/>
              <a:buChar char="Ø"/>
            </a:pPr>
            <a:r>
              <a:rPr lang="tr-TR" dirty="0"/>
              <a:t>Süreli yayınlar açık raf düzeninde yerleştirilmiştir. İnternet ortamında kütüphane malzemesini taramak için Merkez Kütüphane WEB sitesindeki “katalog tarama” menüsüne girerek koleksiyon taranabilmektedir.</a:t>
            </a:r>
          </a:p>
          <a:p>
            <a:pPr marL="342900" lvl="0" indent="-342900" algn="just">
              <a:lnSpc>
                <a:spcPct val="107000"/>
              </a:lnSpc>
              <a:spcAft>
                <a:spcPts val="0"/>
              </a:spcAft>
              <a:buFont typeface="Symbol" panose="05050102010706020507" pitchFamily="18" charset="2"/>
              <a:buChar char=""/>
            </a:pPr>
            <a:endParaRPr lang="tr-TR" dirty="0"/>
          </a:p>
          <a:p>
            <a:r>
              <a:rPr lang="tr-TR" dirty="0"/>
              <a:t>Ayrıntılı Bilgi İçin: </a:t>
            </a:r>
            <a:r>
              <a:rPr lang="tr-TR" dirty="0">
                <a:hlinkClick r:id="rId2"/>
              </a:rPr>
              <a:t>http://kddb.klu.edu.tr/</a:t>
            </a:r>
            <a:endParaRPr lang="tr-TR" dirty="0"/>
          </a:p>
          <a:p>
            <a:pPr marL="342900" lvl="0" indent="-342900" algn="just">
              <a:lnSpc>
                <a:spcPct val="107000"/>
              </a:lnSpc>
              <a:spcAft>
                <a:spcPts val="0"/>
              </a:spcAft>
              <a:buFont typeface="Symbol" panose="05050102010706020507" pitchFamily="18" charset="2"/>
              <a:buChar char=""/>
            </a:pPr>
            <a:endParaRPr lang="tr-TR" dirty="0">
              <a:ea typeface="Calibri" panose="020F0502020204030204" pitchFamily="34" charset="0"/>
              <a:cs typeface="Times New Roman" panose="02020603050405020304" pitchFamily="18" charset="0"/>
            </a:endParaRPr>
          </a:p>
          <a:p>
            <a:pPr lvl="0" algn="just">
              <a:lnSpc>
                <a:spcPct val="107000"/>
              </a:lnSpc>
              <a:spcAft>
                <a:spcPts val="0"/>
              </a:spcAft>
            </a:pPr>
            <a:endParaRPr lang="tr-TR" dirty="0">
              <a:ea typeface="Calibri" panose="020F0502020204030204" pitchFamily="34" charset="0"/>
              <a:cs typeface="Times New Roman" panose="02020603050405020304" pitchFamily="18" charset="0"/>
            </a:endParaRPr>
          </a:p>
          <a:p>
            <a:pPr lvl="0" algn="just">
              <a:lnSpc>
                <a:spcPct val="107000"/>
              </a:lnSpc>
              <a:spcAft>
                <a:spcPts val="0"/>
              </a:spcAft>
            </a:pPr>
            <a:endParaRPr lang="tr-TR" dirty="0">
              <a:ea typeface="Calibri" panose="020F0502020204030204" pitchFamily="34" charset="0"/>
              <a:cs typeface="Times New Roman" panose="02020603050405020304" pitchFamily="18" charset="0"/>
            </a:endParaRPr>
          </a:p>
        </p:txBody>
      </p:sp>
      <p:sp>
        <p:nvSpPr>
          <p:cNvPr id="5" name="Dikdörtgen 4"/>
          <p:cNvSpPr/>
          <p:nvPr/>
        </p:nvSpPr>
        <p:spPr>
          <a:xfrm>
            <a:off x="2639227" y="404664"/>
            <a:ext cx="3937553" cy="532903"/>
          </a:xfrm>
          <a:prstGeom prst="rect">
            <a:avLst/>
          </a:prstGeom>
        </p:spPr>
        <p:txBody>
          <a:bodyPr wrap="none">
            <a:spAutoFit/>
          </a:bodyPr>
          <a:lstStyle/>
          <a:p>
            <a:pPr algn="ctr">
              <a:lnSpc>
                <a:spcPct val="107000"/>
              </a:lnSpc>
              <a:spcBef>
                <a:spcPct val="0"/>
              </a:spcBef>
              <a:spcAft>
                <a:spcPts val="800"/>
              </a:spcAft>
            </a:pPr>
            <a:r>
              <a:rPr lang="tr-TR" sz="2800" b="1" dirty="0">
                <a:solidFill>
                  <a:srgbClr val="24397C"/>
                </a:solidFill>
                <a:latin typeface="+mj-lt"/>
                <a:cs typeface="Arial" panose="020B0604020202020204" pitchFamily="34" charset="0"/>
              </a:rPr>
              <a:t>KÜTÜPHANE HİZMETLERİ</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30</a:t>
            </a:fld>
            <a:endParaRPr lang="tr-TR"/>
          </a:p>
        </p:txBody>
      </p:sp>
    </p:spTree>
    <p:extLst>
      <p:ext uri="{BB962C8B-B14F-4D97-AF65-F5344CB8AC3E}">
        <p14:creationId xmlns:p14="http://schemas.microsoft.com/office/powerpoint/2010/main" val="2043280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670" t="3846" r="1935"/>
          <a:stretch/>
        </p:blipFill>
        <p:spPr bwMode="auto">
          <a:xfrm>
            <a:off x="2555776" y="65381"/>
            <a:ext cx="4320480" cy="4533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593185" y="4650973"/>
            <a:ext cx="8064896" cy="1477328"/>
          </a:xfrm>
          <a:prstGeom prst="rect">
            <a:avLst/>
          </a:prstGeom>
        </p:spPr>
        <p:txBody>
          <a:bodyPr wrap="square">
            <a:spAutoFit/>
          </a:bodyPr>
          <a:lstStyle/>
          <a:p>
            <a:pPr marL="285750" indent="-285750">
              <a:buFont typeface="Wingdings" panose="05000000000000000000" pitchFamily="2" charset="2"/>
              <a:buChar char="Ø"/>
            </a:pPr>
            <a:r>
              <a:rPr lang="tr-TR" dirty="0"/>
              <a:t>Merkez Kütüphane, öğrenciler ile akademik ve idari personele üye olmak şartıyla kütüphane hizmetlerinden yararlanma imkanı </a:t>
            </a:r>
            <a:r>
              <a:rPr lang="tr-TR" dirty="0" smtClean="0"/>
              <a:t>sunmaktadır.</a:t>
            </a:r>
          </a:p>
          <a:p>
            <a:pPr marL="285750" indent="-285750">
              <a:buFont typeface="Wingdings" panose="05000000000000000000" pitchFamily="2" charset="2"/>
              <a:buChar char="Ø"/>
            </a:pPr>
            <a:endParaRPr lang="tr-TR" dirty="0" smtClean="0"/>
          </a:p>
          <a:p>
            <a:pPr marL="285750" indent="-285750">
              <a:buFont typeface="Wingdings" panose="05000000000000000000" pitchFamily="2" charset="2"/>
              <a:buChar char="Ø"/>
            </a:pPr>
            <a:r>
              <a:rPr lang="tr-TR" dirty="0" smtClean="0"/>
              <a:t>Kampüs </a:t>
            </a:r>
            <a:r>
              <a:rPr lang="tr-TR" dirty="0"/>
              <a:t>dışı erişim sağlayan VETİS uygulamasına kayıt olarak da kütüphane üyeliğinizi gerçekleştirebilirsiniz.</a:t>
            </a:r>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31</a:t>
            </a:fld>
            <a:endParaRPr lang="tr-TR"/>
          </a:p>
        </p:txBody>
      </p:sp>
    </p:spTree>
    <p:extLst>
      <p:ext uri="{BB962C8B-B14F-4D97-AF65-F5344CB8AC3E}">
        <p14:creationId xmlns:p14="http://schemas.microsoft.com/office/powerpoint/2010/main" val="2603594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874585" y="307807"/>
            <a:ext cx="747933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ts val="600"/>
              </a:spcAft>
              <a:buNone/>
              <a:defRPr/>
            </a:pPr>
            <a:r>
              <a:rPr lang="tr-TR" sz="2800" b="1" dirty="0">
                <a:solidFill>
                  <a:srgbClr val="24397C"/>
                </a:solidFill>
                <a:latin typeface="+mj-lt"/>
                <a:cs typeface="Arial" panose="020B0604020202020204" pitchFamily="34" charset="0"/>
              </a:rPr>
              <a:t>KÜTÜPHANE KAYNAKLARI</a:t>
            </a: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047" y="3929156"/>
            <a:ext cx="4083426" cy="2232699"/>
          </a:xfrm>
          <a:prstGeom prst="rect">
            <a:avLst/>
          </a:prstGeom>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t="7538" b="6468"/>
          <a:stretch/>
        </p:blipFill>
        <p:spPr>
          <a:xfrm>
            <a:off x="4636386" y="1257673"/>
            <a:ext cx="3941726" cy="2273776"/>
          </a:xfrm>
          <a:prstGeom prst="rect">
            <a:avLst/>
          </a:prstGeom>
        </p:spPr>
      </p:pic>
      <p:pic>
        <p:nvPicPr>
          <p:cNvPr id="6" name="Resim 5"/>
          <p:cNvPicPr>
            <a:picLocks noChangeAspect="1"/>
          </p:cNvPicPr>
          <p:nvPr/>
        </p:nvPicPr>
        <p:blipFill rotWithShape="1">
          <a:blip r:embed="rId5" cstate="print">
            <a:extLst>
              <a:ext uri="{28A0092B-C50C-407E-A947-70E740481C1C}">
                <a14:useLocalDpi xmlns:a14="http://schemas.microsoft.com/office/drawing/2010/main" val="0"/>
              </a:ext>
            </a:extLst>
          </a:blip>
          <a:srcRect t="6367" b="7638"/>
          <a:stretch/>
        </p:blipFill>
        <p:spPr>
          <a:xfrm>
            <a:off x="4671169" y="3929156"/>
            <a:ext cx="3906943" cy="2225276"/>
          </a:xfrm>
          <a:prstGeom prst="rect">
            <a:avLst/>
          </a:prstGeom>
        </p:spPr>
      </p:pic>
      <p:sp>
        <p:nvSpPr>
          <p:cNvPr id="1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2"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o 6"/>
          <p:cNvGraphicFramePr>
            <a:graphicFrameLocks noGrp="1"/>
          </p:cNvGraphicFramePr>
          <p:nvPr>
            <p:extLst>
              <p:ext uri="{D42A27DB-BD31-4B8C-83A1-F6EECF244321}">
                <p14:modId xmlns:p14="http://schemas.microsoft.com/office/powerpoint/2010/main" val="4230940542"/>
              </p:ext>
            </p:extLst>
          </p:nvPr>
        </p:nvGraphicFramePr>
        <p:xfrm>
          <a:off x="342059" y="1259202"/>
          <a:ext cx="4111414" cy="2273775"/>
        </p:xfrm>
        <a:graphic>
          <a:graphicData uri="http://schemas.openxmlformats.org/drawingml/2006/table">
            <a:tbl>
              <a:tblPr firstRow="1" bandRow="1">
                <a:tableStyleId>{5C22544A-7EE6-4342-B048-85BDC9FD1C3A}</a:tableStyleId>
              </a:tblPr>
              <a:tblGrid>
                <a:gridCol w="2596682">
                  <a:extLst>
                    <a:ext uri="{9D8B030D-6E8A-4147-A177-3AD203B41FA5}">
                      <a16:colId xmlns:a16="http://schemas.microsoft.com/office/drawing/2014/main" val="133001357"/>
                    </a:ext>
                  </a:extLst>
                </a:gridCol>
                <a:gridCol w="1514732">
                  <a:extLst>
                    <a:ext uri="{9D8B030D-6E8A-4147-A177-3AD203B41FA5}">
                      <a16:colId xmlns:a16="http://schemas.microsoft.com/office/drawing/2014/main" val="1146133813"/>
                    </a:ext>
                  </a:extLst>
                </a:gridCol>
              </a:tblGrid>
              <a:tr h="454755">
                <a:tc>
                  <a:txBody>
                    <a:bodyPr/>
                    <a:lstStyle/>
                    <a:p>
                      <a:r>
                        <a:rPr lang="tr-TR" dirty="0" smtClean="0"/>
                        <a:t>Kütüphane</a:t>
                      </a:r>
                      <a:r>
                        <a:rPr lang="tr-TR" baseline="0" dirty="0" smtClean="0"/>
                        <a:t> Kaynakları</a:t>
                      </a:r>
                      <a:endParaRPr lang="tr-TR" dirty="0"/>
                    </a:p>
                  </a:txBody>
                  <a:tcPr/>
                </a:tc>
                <a:tc>
                  <a:txBody>
                    <a:bodyPr/>
                    <a:lstStyle/>
                    <a:p>
                      <a:pPr algn="r"/>
                      <a:r>
                        <a:rPr lang="tr-TR" dirty="0" smtClean="0"/>
                        <a:t>Sayısı</a:t>
                      </a:r>
                      <a:endParaRPr lang="tr-TR" dirty="0"/>
                    </a:p>
                  </a:txBody>
                  <a:tcPr/>
                </a:tc>
                <a:extLst>
                  <a:ext uri="{0D108BD9-81ED-4DB2-BD59-A6C34878D82A}">
                    <a16:rowId xmlns:a16="http://schemas.microsoft.com/office/drawing/2014/main" val="2432552712"/>
                  </a:ext>
                </a:extLst>
              </a:tr>
              <a:tr h="454755">
                <a:tc>
                  <a:txBody>
                    <a:bodyPr/>
                    <a:lstStyle/>
                    <a:p>
                      <a:r>
                        <a:rPr lang="tr-TR" dirty="0" smtClean="0"/>
                        <a:t>Basılı Kitap Sayısı</a:t>
                      </a:r>
                      <a:endParaRPr lang="tr-TR" dirty="0"/>
                    </a:p>
                  </a:txBody>
                  <a:tcPr/>
                </a:tc>
                <a:tc>
                  <a:txBody>
                    <a:bodyPr/>
                    <a:lstStyle/>
                    <a:p>
                      <a:pPr algn="r"/>
                      <a:r>
                        <a:rPr lang="tr-TR" dirty="0" smtClean="0"/>
                        <a:t>67.328</a:t>
                      </a:r>
                      <a:endParaRPr lang="tr-TR" dirty="0"/>
                    </a:p>
                  </a:txBody>
                  <a:tcPr/>
                </a:tc>
                <a:extLst>
                  <a:ext uri="{0D108BD9-81ED-4DB2-BD59-A6C34878D82A}">
                    <a16:rowId xmlns:a16="http://schemas.microsoft.com/office/drawing/2014/main" val="605023371"/>
                  </a:ext>
                </a:extLst>
              </a:tr>
              <a:tr h="454755">
                <a:tc>
                  <a:txBody>
                    <a:bodyPr/>
                    <a:lstStyle/>
                    <a:p>
                      <a:r>
                        <a:rPr lang="tr-TR" dirty="0" smtClean="0"/>
                        <a:t>Basılı Dergi Sayısı</a:t>
                      </a:r>
                      <a:endParaRPr lang="tr-TR" dirty="0"/>
                    </a:p>
                  </a:txBody>
                  <a:tcPr/>
                </a:tc>
                <a:tc>
                  <a:txBody>
                    <a:bodyPr/>
                    <a:lstStyle/>
                    <a:p>
                      <a:pPr algn="r"/>
                      <a:r>
                        <a:rPr lang="tr-TR" dirty="0" smtClean="0"/>
                        <a:t>7.693</a:t>
                      </a:r>
                      <a:endParaRPr lang="tr-TR" dirty="0"/>
                    </a:p>
                  </a:txBody>
                  <a:tcPr/>
                </a:tc>
                <a:extLst>
                  <a:ext uri="{0D108BD9-81ED-4DB2-BD59-A6C34878D82A}">
                    <a16:rowId xmlns:a16="http://schemas.microsoft.com/office/drawing/2014/main" val="4037081783"/>
                  </a:ext>
                </a:extLst>
              </a:tr>
              <a:tr h="454755">
                <a:tc>
                  <a:txBody>
                    <a:bodyPr/>
                    <a:lstStyle/>
                    <a:p>
                      <a:r>
                        <a:rPr lang="tr-TR" dirty="0" err="1" smtClean="0"/>
                        <a:t>Veritabanları</a:t>
                      </a:r>
                      <a:r>
                        <a:rPr lang="tr-TR" dirty="0" smtClean="0"/>
                        <a:t> Sayısı</a:t>
                      </a:r>
                      <a:endParaRPr lang="tr-TR" dirty="0"/>
                    </a:p>
                  </a:txBody>
                  <a:tcPr/>
                </a:tc>
                <a:tc>
                  <a:txBody>
                    <a:bodyPr/>
                    <a:lstStyle/>
                    <a:p>
                      <a:pPr algn="r"/>
                      <a:r>
                        <a:rPr lang="tr-TR" dirty="0" smtClean="0"/>
                        <a:t>64</a:t>
                      </a:r>
                      <a:endParaRPr lang="tr-TR" dirty="0"/>
                    </a:p>
                  </a:txBody>
                  <a:tcPr/>
                </a:tc>
                <a:extLst>
                  <a:ext uri="{0D108BD9-81ED-4DB2-BD59-A6C34878D82A}">
                    <a16:rowId xmlns:a16="http://schemas.microsoft.com/office/drawing/2014/main" val="3196697698"/>
                  </a:ext>
                </a:extLst>
              </a:tr>
              <a:tr h="454755">
                <a:tc>
                  <a:txBody>
                    <a:bodyPr/>
                    <a:lstStyle/>
                    <a:p>
                      <a:r>
                        <a:rPr lang="tr-TR" dirty="0" smtClean="0"/>
                        <a:t>E-Kitap Sayısı</a:t>
                      </a:r>
                      <a:endParaRPr lang="tr-TR" dirty="0"/>
                    </a:p>
                  </a:txBody>
                  <a:tcPr/>
                </a:tc>
                <a:tc>
                  <a:txBody>
                    <a:bodyPr/>
                    <a:lstStyle/>
                    <a:p>
                      <a:pPr algn="r"/>
                      <a:r>
                        <a:rPr lang="tr-TR" dirty="0" smtClean="0"/>
                        <a:t>702.209</a:t>
                      </a:r>
                      <a:endParaRPr lang="tr-TR" dirty="0"/>
                    </a:p>
                  </a:txBody>
                  <a:tcPr/>
                </a:tc>
                <a:extLst>
                  <a:ext uri="{0D108BD9-81ED-4DB2-BD59-A6C34878D82A}">
                    <a16:rowId xmlns:a16="http://schemas.microsoft.com/office/drawing/2014/main" val="2147063181"/>
                  </a:ext>
                </a:extLst>
              </a:tr>
            </a:tbl>
          </a:graphicData>
        </a:graphic>
      </p:graphicFrame>
      <p:sp>
        <p:nvSpPr>
          <p:cNvPr id="5" name="Slayt Numarası Yer Tutucusu 4"/>
          <p:cNvSpPr>
            <a:spLocks noGrp="1"/>
          </p:cNvSpPr>
          <p:nvPr>
            <p:ph type="sldNum" sz="quarter" idx="12"/>
          </p:nvPr>
        </p:nvSpPr>
        <p:spPr/>
        <p:txBody>
          <a:bodyPr/>
          <a:lstStyle/>
          <a:p>
            <a:fld id="{F302176B-0E47-46AC-8F43-DAB4B8A37D06}" type="slidenum">
              <a:rPr lang="tr-TR" smtClean="0"/>
              <a:t>32</a:t>
            </a:fld>
            <a:endParaRPr lang="tr-TR"/>
          </a:p>
        </p:txBody>
      </p:sp>
    </p:spTree>
    <p:extLst>
      <p:ext uri="{BB962C8B-B14F-4D97-AF65-F5344CB8AC3E}">
        <p14:creationId xmlns:p14="http://schemas.microsoft.com/office/powerpoint/2010/main" val="3503268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9512" y="260648"/>
            <a:ext cx="8229600" cy="634082"/>
          </a:xfrm>
        </p:spPr>
        <p:txBody>
          <a:bodyPr>
            <a:noAutofit/>
          </a:bodyPr>
          <a:lstStyle/>
          <a:p>
            <a:r>
              <a:rPr lang="tr-TR" sz="2800" b="1" dirty="0">
                <a:solidFill>
                  <a:srgbClr val="24397C"/>
                </a:solidFill>
                <a:ea typeface="+mn-ea"/>
                <a:cs typeface="Arial" panose="020B0604020202020204" pitchFamily="34" charset="0"/>
              </a:rPr>
              <a:t>KÜTÜPHANE KAYNAKLARI</a:t>
            </a:r>
          </a:p>
        </p:txBody>
      </p:sp>
      <p:sp>
        <p:nvSpPr>
          <p:cNvPr id="3" name="İçerik Yer Tutucusu 2"/>
          <p:cNvSpPr>
            <a:spLocks noGrp="1"/>
          </p:cNvSpPr>
          <p:nvPr>
            <p:ph idx="1"/>
          </p:nvPr>
        </p:nvSpPr>
        <p:spPr>
          <a:xfrm>
            <a:off x="434997" y="1351188"/>
            <a:ext cx="7732720" cy="4659573"/>
          </a:xfrm>
        </p:spPr>
        <p:txBody>
          <a:bodyPr>
            <a:normAutofit/>
          </a:bodyPr>
          <a:lstStyle/>
          <a:p>
            <a:pPr algn="just">
              <a:buFont typeface="Wingdings" panose="05000000000000000000" pitchFamily="2" charset="2"/>
              <a:buChar char="v"/>
            </a:pPr>
            <a:r>
              <a:rPr lang="tr-TR" sz="2000" dirty="0"/>
              <a:t>Merkez Kütüphanemizde </a:t>
            </a:r>
            <a:r>
              <a:rPr lang="tr-TR" sz="2000" u="sng" dirty="0" smtClean="0"/>
              <a:t>62128</a:t>
            </a:r>
            <a:r>
              <a:rPr lang="tr-TR" sz="2000" dirty="0" smtClean="0"/>
              <a:t> adet</a:t>
            </a:r>
          </a:p>
          <a:p>
            <a:pPr marL="0" indent="0" algn="just">
              <a:buNone/>
            </a:pPr>
            <a:endParaRPr lang="tr-TR" sz="2000" dirty="0" smtClean="0"/>
          </a:p>
          <a:p>
            <a:pPr algn="just">
              <a:buFont typeface="Wingdings" panose="05000000000000000000" pitchFamily="2" charset="2"/>
              <a:buChar char="v"/>
            </a:pPr>
            <a:r>
              <a:rPr lang="tr-TR" sz="2000" dirty="0" smtClean="0"/>
              <a:t>Uygulamalı </a:t>
            </a:r>
            <a:r>
              <a:rPr lang="tr-TR" sz="2000" dirty="0"/>
              <a:t>Bilimler </a:t>
            </a:r>
            <a:r>
              <a:rPr lang="tr-TR" sz="2000" dirty="0" smtClean="0"/>
              <a:t>Fakültesi </a:t>
            </a:r>
            <a:r>
              <a:rPr lang="tr-TR" sz="2000" dirty="0"/>
              <a:t>Kütüphanemizde  </a:t>
            </a:r>
            <a:r>
              <a:rPr lang="tr-TR" sz="2000" u="sng" dirty="0" smtClean="0"/>
              <a:t>3830 </a:t>
            </a:r>
            <a:r>
              <a:rPr lang="tr-TR" sz="2000" dirty="0" smtClean="0"/>
              <a:t>adet</a:t>
            </a:r>
          </a:p>
          <a:p>
            <a:pPr algn="just">
              <a:buFont typeface="Wingdings" panose="05000000000000000000" pitchFamily="2" charset="2"/>
              <a:buChar char="v"/>
            </a:pPr>
            <a:endParaRPr lang="tr-TR" sz="2000" u="sng" dirty="0" smtClean="0"/>
          </a:p>
          <a:p>
            <a:pPr algn="just">
              <a:buFont typeface="Wingdings" panose="05000000000000000000" pitchFamily="2" charset="2"/>
              <a:buChar char="v"/>
            </a:pPr>
            <a:r>
              <a:rPr lang="tr-TR" sz="2000" dirty="0"/>
              <a:t>Babaeski MYO Kütüphanemizde </a:t>
            </a:r>
            <a:r>
              <a:rPr lang="tr-TR" sz="2000" u="sng" dirty="0"/>
              <a:t>1620</a:t>
            </a:r>
            <a:r>
              <a:rPr lang="tr-TR" sz="2000" dirty="0"/>
              <a:t> a</a:t>
            </a:r>
            <a:r>
              <a:rPr lang="tr-TR" sz="2000" dirty="0" smtClean="0"/>
              <a:t>det</a:t>
            </a:r>
            <a:endParaRPr lang="tr-TR" sz="2000" u="sng" dirty="0" smtClean="0"/>
          </a:p>
          <a:p>
            <a:pPr algn="just">
              <a:buFont typeface="Wingdings" panose="05000000000000000000" pitchFamily="2" charset="2"/>
              <a:buChar char="v"/>
            </a:pPr>
            <a:endParaRPr lang="tr-TR" sz="2000" u="sng" dirty="0" smtClean="0"/>
          </a:p>
          <a:p>
            <a:pPr algn="just">
              <a:buFont typeface="Wingdings" panose="05000000000000000000" pitchFamily="2" charset="2"/>
              <a:buChar char="v"/>
            </a:pPr>
            <a:r>
              <a:rPr lang="tr-TR" sz="2000" dirty="0" smtClean="0"/>
              <a:t>Vize MYO Kütüphanemizde </a:t>
            </a:r>
            <a:r>
              <a:rPr lang="tr-TR" sz="2000" u="sng" dirty="0" smtClean="0"/>
              <a:t>274</a:t>
            </a:r>
            <a:r>
              <a:rPr lang="tr-TR" sz="2000" dirty="0" smtClean="0"/>
              <a:t> </a:t>
            </a:r>
            <a:r>
              <a:rPr lang="tr-TR" sz="2000" dirty="0"/>
              <a:t>a</a:t>
            </a:r>
            <a:r>
              <a:rPr lang="tr-TR" sz="2000" dirty="0" smtClean="0"/>
              <a:t>det basılı </a:t>
            </a:r>
            <a:r>
              <a:rPr lang="tr-TR" sz="2000" dirty="0"/>
              <a:t>k</a:t>
            </a:r>
            <a:r>
              <a:rPr lang="tr-TR" sz="2000" dirty="0" smtClean="0"/>
              <a:t>itabımız </a:t>
            </a:r>
            <a:r>
              <a:rPr lang="tr-TR" sz="2000" dirty="0"/>
              <a:t>mevcuttur</a:t>
            </a:r>
            <a:r>
              <a:rPr lang="tr-TR" sz="2000" dirty="0" smtClean="0"/>
              <a:t>.</a:t>
            </a:r>
          </a:p>
          <a:p>
            <a:pPr algn="just">
              <a:buFont typeface="Wingdings" panose="05000000000000000000" pitchFamily="2" charset="2"/>
              <a:buChar char="v"/>
            </a:pPr>
            <a:endParaRPr lang="tr-TR" sz="2000" dirty="0" smtClean="0"/>
          </a:p>
          <a:p>
            <a:pPr algn="just">
              <a:buFont typeface="Wingdings" panose="05000000000000000000" pitchFamily="2" charset="2"/>
              <a:buChar char="v"/>
            </a:pPr>
            <a:r>
              <a:rPr lang="tr-TR" sz="2000" dirty="0" smtClean="0"/>
              <a:t>Basılı </a:t>
            </a:r>
            <a:r>
              <a:rPr lang="tr-TR" sz="2000" dirty="0"/>
              <a:t>kitaplarımızın haricinde bulunduğunuz ortamdan rahatlıkla erişim sağlayabileceğiniz </a:t>
            </a:r>
            <a:r>
              <a:rPr lang="tr-TR" sz="2000" u="sng" dirty="0" smtClean="0"/>
              <a:t>500.000’ </a:t>
            </a:r>
            <a:r>
              <a:rPr lang="tr-TR" sz="2000" dirty="0" smtClean="0"/>
              <a:t>in </a:t>
            </a:r>
            <a:r>
              <a:rPr lang="tr-TR" sz="2000" dirty="0"/>
              <a:t>üzerinde elektronik kaynaklarımız ile eğitiminizi destekleyeceğini düşündüğümüz </a:t>
            </a:r>
            <a:r>
              <a:rPr lang="tr-TR" sz="2000" dirty="0" smtClean="0"/>
              <a:t>veri tabanlarına </a:t>
            </a:r>
            <a:r>
              <a:rPr lang="tr-TR" sz="2000" dirty="0"/>
              <a:t>ait abonelikler merkez kütüphanemizce hizmete sunulmaktadır.</a:t>
            </a:r>
          </a:p>
          <a:p>
            <a:pPr algn="just"/>
            <a:endParaRPr lang="tr-TR" sz="2000" dirty="0"/>
          </a:p>
        </p:txBody>
      </p:sp>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33</a:t>
            </a:fld>
            <a:endParaRPr lang="tr-TR"/>
          </a:p>
        </p:txBody>
      </p:sp>
    </p:spTree>
    <p:extLst>
      <p:ext uri="{BB962C8B-B14F-4D97-AF65-F5344CB8AC3E}">
        <p14:creationId xmlns:p14="http://schemas.microsoft.com/office/powerpoint/2010/main" val="3535496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548680"/>
            <a:ext cx="3312368" cy="5621696"/>
          </a:xfrm>
        </p:spPr>
        <p:txBody>
          <a:bodyPr>
            <a:normAutofit lnSpcReduction="10000"/>
          </a:bodyPr>
          <a:lstStyle/>
          <a:p>
            <a:pPr marL="0" indent="0" algn="just">
              <a:buNone/>
            </a:pPr>
            <a:endParaRPr lang="tr-TR" sz="1800" dirty="0" smtClean="0"/>
          </a:p>
          <a:p>
            <a:pPr>
              <a:buFont typeface="Wingdings" panose="05000000000000000000" pitchFamily="2" charset="2"/>
              <a:buChar char="Ø"/>
            </a:pPr>
            <a:r>
              <a:rPr lang="tr-TR" sz="1800" dirty="0" smtClean="0"/>
              <a:t>Öğrenim hayatınızda eğitiminize destek vereceğini düşündüğümüz e-kaynaklara ve yardımcı programlara erişim sağlayabilmeniz için öncelikle </a:t>
            </a:r>
            <a:r>
              <a:rPr lang="tr-TR" sz="1800" u="sng" dirty="0" smtClean="0">
                <a:solidFill>
                  <a:srgbClr val="FF0000"/>
                </a:solidFill>
              </a:rPr>
              <a:t>@klu.edu.tr</a:t>
            </a:r>
            <a:r>
              <a:rPr lang="tr-TR" sz="1800" dirty="0" smtClean="0">
                <a:solidFill>
                  <a:srgbClr val="FF0000"/>
                </a:solidFill>
              </a:rPr>
              <a:t> </a:t>
            </a:r>
            <a:r>
              <a:rPr lang="tr-TR" sz="1800" dirty="0" smtClean="0"/>
              <a:t>uzantılı mail adreslerine sahip olmanız gerekmektedir. </a:t>
            </a:r>
          </a:p>
          <a:p>
            <a:pPr algn="just">
              <a:buFont typeface="Wingdings" panose="05000000000000000000" pitchFamily="2" charset="2"/>
              <a:buChar char="Ø"/>
            </a:pPr>
            <a:endParaRPr lang="tr-TR" sz="1800" dirty="0" smtClean="0"/>
          </a:p>
          <a:p>
            <a:pPr algn="just">
              <a:buFont typeface="Wingdings" panose="05000000000000000000" pitchFamily="2" charset="2"/>
              <a:buChar char="Ø"/>
            </a:pPr>
            <a:endParaRPr lang="tr-TR" sz="1800" dirty="0"/>
          </a:p>
          <a:p>
            <a:pPr>
              <a:buFont typeface="Wingdings" panose="05000000000000000000" pitchFamily="2" charset="2"/>
              <a:buChar char="Ø"/>
            </a:pPr>
            <a:r>
              <a:rPr lang="tr-TR" sz="1800" dirty="0" smtClean="0"/>
              <a:t>Web sitemizde yer alan kurulum kılavuzlarının adımlarını takip ederek bilgisayar ve cep telefonlarınıza gereken ayarları yaptığınız takdirde kampüs içi ve dışında her alanda e-kaynaklara rahatlıkla erişim sağlayabilirsiniz. </a:t>
            </a:r>
          </a:p>
          <a:p>
            <a:pPr algn="just"/>
            <a:endParaRPr lang="tr-TR" sz="2400" dirty="0"/>
          </a:p>
        </p:txBody>
      </p:sp>
      <p:pic>
        <p:nvPicPr>
          <p:cNvPr id="5" name="Resim 4"/>
          <p:cNvPicPr>
            <a:picLocks noChangeAspect="1"/>
          </p:cNvPicPr>
          <p:nvPr/>
        </p:nvPicPr>
        <p:blipFill rotWithShape="1">
          <a:blip r:embed="rId2"/>
          <a:srcRect l="754" r="23651"/>
          <a:stretch/>
        </p:blipFill>
        <p:spPr>
          <a:xfrm>
            <a:off x="3851920" y="-7818"/>
            <a:ext cx="5292080" cy="6178194"/>
          </a:xfrm>
          <a:prstGeom prst="rect">
            <a:avLst/>
          </a:prstGeo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34</a:t>
            </a:fld>
            <a:endParaRPr lang="tr-TR"/>
          </a:p>
        </p:txBody>
      </p:sp>
    </p:spTree>
    <p:extLst>
      <p:ext uri="{BB962C8B-B14F-4D97-AF65-F5344CB8AC3E}">
        <p14:creationId xmlns:p14="http://schemas.microsoft.com/office/powerpoint/2010/main" val="4031076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etin kutusu"/>
          <p:cNvSpPr txBox="1">
            <a:spLocks noGrp="1"/>
          </p:cNvSpPr>
          <p:nvPr>
            <p:ph type="title"/>
          </p:nvPr>
        </p:nvSpPr>
        <p:spPr>
          <a:xfrm>
            <a:off x="395536" y="229871"/>
            <a:ext cx="8229600" cy="523220"/>
          </a:xfrm>
          <a:prstGeom prst="rect">
            <a:avLst/>
          </a:prstGeom>
          <a:noFill/>
        </p:spPr>
        <p:txBody>
          <a:bodyPr wrap="square" rtlCol="0">
            <a:spAutoFit/>
          </a:bodyPr>
          <a:lstStyle/>
          <a:p>
            <a:r>
              <a:rPr lang="tr-TR" sz="2800" b="1" dirty="0">
                <a:solidFill>
                  <a:srgbClr val="24397C"/>
                </a:solidFill>
                <a:ea typeface="+mn-ea"/>
                <a:cs typeface="Arial" panose="020B0604020202020204" pitchFamily="34" charset="0"/>
              </a:rPr>
              <a:t>VERİTABANLARINA UZAKTAN ERİŞİM</a:t>
            </a:r>
          </a:p>
        </p:txBody>
      </p:sp>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8" name="İçerik Yer Tutucusu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536" y="1556792"/>
            <a:ext cx="8517500" cy="3960440"/>
          </a:xfrm>
        </p:spPr>
      </p:pic>
      <p:sp>
        <p:nvSpPr>
          <p:cNvPr id="3" name="Slayt Numarası Yer Tutucusu 2"/>
          <p:cNvSpPr>
            <a:spLocks noGrp="1"/>
          </p:cNvSpPr>
          <p:nvPr>
            <p:ph type="sldNum" sz="quarter" idx="12"/>
          </p:nvPr>
        </p:nvSpPr>
        <p:spPr/>
        <p:txBody>
          <a:bodyPr/>
          <a:lstStyle/>
          <a:p>
            <a:fld id="{F302176B-0E47-46AC-8F43-DAB4B8A37D06}" type="slidenum">
              <a:rPr lang="tr-TR" smtClean="0"/>
              <a:t>35</a:t>
            </a:fld>
            <a:endParaRPr lang="tr-TR"/>
          </a:p>
        </p:txBody>
      </p:sp>
    </p:spTree>
    <p:extLst>
      <p:ext uri="{BB962C8B-B14F-4D97-AF65-F5344CB8AC3E}">
        <p14:creationId xmlns:p14="http://schemas.microsoft.com/office/powerpoint/2010/main" val="264390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8" name="İçerik Yer Tutucusu 7"/>
          <p:cNvPicPr>
            <a:picLocks noGrp="1" noChangeAspect="1"/>
          </p:cNvPicPr>
          <p:nvPr>
            <p:ph idx="1"/>
          </p:nvPr>
        </p:nvPicPr>
        <p:blipFill rotWithShape="1">
          <a:blip r:embed="rId2">
            <a:extLst>
              <a:ext uri="{28A0092B-C50C-407E-A947-70E740481C1C}">
                <a14:useLocalDpi xmlns:a14="http://schemas.microsoft.com/office/drawing/2010/main" val="0"/>
              </a:ext>
            </a:extLst>
          </a:blip>
          <a:srcRect l="1" r="1036"/>
          <a:stretch/>
        </p:blipFill>
        <p:spPr>
          <a:xfrm>
            <a:off x="-7912" y="4030"/>
            <a:ext cx="9151912" cy="6387987"/>
          </a:xfr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36</a:t>
            </a:fld>
            <a:endParaRPr lang="tr-TR"/>
          </a:p>
        </p:txBody>
      </p:sp>
    </p:spTree>
    <p:extLst>
      <p:ext uri="{BB962C8B-B14F-4D97-AF65-F5344CB8AC3E}">
        <p14:creationId xmlns:p14="http://schemas.microsoft.com/office/powerpoint/2010/main" val="693832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a:bodyPr>
          <a:lstStyle/>
          <a:p>
            <a:r>
              <a:rPr lang="tr-TR" sz="2800" b="1" dirty="0">
                <a:solidFill>
                  <a:srgbClr val="24397C"/>
                </a:solidFill>
                <a:ea typeface="+mn-ea"/>
                <a:cs typeface="Arial" panose="020B0604020202020204" pitchFamily="34" charset="0"/>
              </a:rPr>
              <a:t>KÜTÜPHANE HİZMETLERİ</a:t>
            </a:r>
          </a:p>
        </p:txBody>
      </p:sp>
      <p:sp>
        <p:nvSpPr>
          <p:cNvPr id="3" name="İçerik Yer Tutucusu 2"/>
          <p:cNvSpPr>
            <a:spLocks noGrp="1"/>
          </p:cNvSpPr>
          <p:nvPr>
            <p:ph idx="1"/>
          </p:nvPr>
        </p:nvSpPr>
        <p:spPr>
          <a:xfrm>
            <a:off x="457200" y="1268760"/>
            <a:ext cx="7931224" cy="4608512"/>
          </a:xfrm>
        </p:spPr>
        <p:txBody>
          <a:bodyPr>
            <a:noAutofit/>
          </a:bodyPr>
          <a:lstStyle/>
          <a:p>
            <a:pPr marL="0" indent="0" algn="just">
              <a:buNone/>
            </a:pPr>
            <a:r>
              <a:rPr lang="tr-TR" sz="1800" dirty="0"/>
              <a:t>Değerli öğrencilerimizin ve akademisyenlerimizin </a:t>
            </a:r>
            <a:r>
              <a:rPr lang="tr-TR" sz="1800" dirty="0" smtClean="0"/>
              <a:t>eğitim </a:t>
            </a:r>
            <a:r>
              <a:rPr lang="tr-TR" sz="1800" dirty="0"/>
              <a:t>materyalleri haricinde kullanabilecekleri</a:t>
            </a:r>
            <a:r>
              <a:rPr lang="tr-TR" sz="1800" dirty="0" smtClean="0"/>
              <a:t>;</a:t>
            </a:r>
          </a:p>
          <a:p>
            <a:pPr marL="0" indent="0" algn="just">
              <a:buNone/>
            </a:pPr>
            <a:endParaRPr lang="tr-TR" sz="1800" dirty="0"/>
          </a:p>
          <a:p>
            <a:pPr algn="just">
              <a:buFont typeface="Wingdings" panose="05000000000000000000" pitchFamily="2" charset="2"/>
              <a:buChar char="Ø"/>
            </a:pPr>
            <a:r>
              <a:rPr lang="tr-TR" sz="1800" dirty="0"/>
              <a:t>Yabancı dil eğitimine destek vermeyi amaç edinerek 30 ayrı yabancı dili öğrenmenize katkı sağlayacak </a:t>
            </a:r>
            <a:r>
              <a:rPr lang="tr-TR" sz="1800" dirty="0" err="1"/>
              <a:t>Rosetta</a:t>
            </a:r>
            <a:r>
              <a:rPr lang="tr-TR" sz="1800" dirty="0"/>
              <a:t> Stone  Online Dil Eğitim Aracı ile ileride karşınıza çıkabilecek sınavlardan olan ALES, YDS vs. gibi sınavlara hazırlanmanıza destek sağlayan e-Sınav ve tüm iç ve dış basını takip edebileceğiniz </a:t>
            </a:r>
            <a:r>
              <a:rPr lang="tr-TR" sz="1800" dirty="0" err="1"/>
              <a:t>pressreader</a:t>
            </a:r>
            <a:r>
              <a:rPr lang="tr-TR" sz="1800" dirty="0"/>
              <a:t> vb. </a:t>
            </a:r>
            <a:r>
              <a:rPr lang="tr-TR" sz="1800" dirty="0" err="1"/>
              <a:t>veritabanlarının</a:t>
            </a:r>
            <a:r>
              <a:rPr lang="tr-TR" sz="1800" dirty="0"/>
              <a:t> abonelikleri her yıl yenilenerek hizmete sunulmakta olup incelemenizi tavsiye ediyoruz</a:t>
            </a:r>
            <a:r>
              <a:rPr lang="tr-TR" sz="1800" dirty="0" smtClean="0"/>
              <a:t>.</a:t>
            </a:r>
          </a:p>
          <a:p>
            <a:pPr algn="just">
              <a:buFont typeface="Wingdings" panose="05000000000000000000" pitchFamily="2" charset="2"/>
              <a:buChar char="Ø"/>
            </a:pPr>
            <a:endParaRPr lang="tr-TR" sz="1800" dirty="0"/>
          </a:p>
          <a:p>
            <a:pPr algn="just">
              <a:buFont typeface="Wingdings" panose="05000000000000000000" pitchFamily="2" charset="2"/>
              <a:buChar char="Ø"/>
            </a:pPr>
            <a:r>
              <a:rPr lang="tr-TR" sz="1800" dirty="0"/>
              <a:t>Kayalı Kampüsü  ve diğer yerleşkelerde eğitim gören öğrencilerimizin basılı kitapların raflarda olup olmadığını, eğer üzerinde kitap var ise süre uzatımını veya başkasının üzerinde bulunan bir kitabı ayırtma işlemini sağlayabilmesi için yine Kütüphanemizin bir hizmeti olan CEP KÜTÜPHANEM uygulamasını kullanmalarını öneririz</a:t>
            </a:r>
            <a:r>
              <a:rPr lang="tr-TR" sz="1800" dirty="0" smtClean="0"/>
              <a:t>.</a:t>
            </a:r>
            <a:endParaRPr lang="tr-TR" sz="1800" dirty="0"/>
          </a:p>
        </p:txBody>
      </p:sp>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37</a:t>
            </a:fld>
            <a:endParaRPr lang="tr-TR"/>
          </a:p>
        </p:txBody>
      </p:sp>
    </p:spTree>
    <p:extLst>
      <p:ext uri="{BB962C8B-B14F-4D97-AF65-F5344CB8AC3E}">
        <p14:creationId xmlns:p14="http://schemas.microsoft.com/office/powerpoint/2010/main" val="135141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568490" y="1196752"/>
            <a:ext cx="8064896" cy="5347105"/>
          </a:xfrm>
          <a:prstGeom prst="rect">
            <a:avLst/>
          </a:prstGeom>
        </p:spPr>
        <p:txBody>
          <a:bodyPr wrap="square">
            <a:spAutoFit/>
          </a:bodyPr>
          <a:lstStyle/>
          <a:p>
            <a:pPr lvl="0" algn="just">
              <a:lnSpc>
                <a:spcPct val="107000"/>
              </a:lnSpc>
              <a:spcAft>
                <a:spcPts val="800"/>
              </a:spcAft>
            </a:pPr>
            <a:endParaRPr lang="tr-TR" dirty="0" smtClean="0">
              <a:ea typeface="Calibri" panose="020F0502020204030204" pitchFamily="34" charset="0"/>
              <a:cs typeface="Times New Roman" panose="02020603050405020304" pitchFamily="18" charset="0"/>
            </a:endParaRPr>
          </a:p>
          <a:p>
            <a:pPr lvl="0" algn="just">
              <a:lnSpc>
                <a:spcPct val="107000"/>
              </a:lnSpc>
              <a:spcAft>
                <a:spcPts val="800"/>
              </a:spcAft>
            </a:pPr>
            <a:r>
              <a:rPr lang="tr-TR" dirty="0" smtClean="0">
                <a:ea typeface="Calibri" panose="020F0502020204030204" pitchFamily="34" charset="0"/>
                <a:cs typeface="Times New Roman" panose="02020603050405020304" pitchFamily="18" charset="0"/>
              </a:rPr>
              <a:t>Kırklareli </a:t>
            </a:r>
            <a:r>
              <a:rPr lang="tr-TR" dirty="0">
                <a:ea typeface="Calibri" panose="020F0502020204030204" pitchFamily="34" charset="0"/>
                <a:cs typeface="Times New Roman" panose="02020603050405020304" pitchFamily="18" charset="0"/>
              </a:rPr>
              <a:t>Üniversitesi Sağlık Kültür ve Spor Daire Başkanlığı öğrencilerimizin beden ve ruh sağlıklarını koruyarak; barınma, beslenme, çalışma, dinlenme ve boş zamanlarını değerlendirme gibi sosyal ihtiyaçlarını karşılamak amacıyla çağın gereklerine uygun olarak hizmet sunmaktadır. </a:t>
            </a:r>
            <a:endParaRPr lang="tr-TR" dirty="0" smtClean="0">
              <a:ea typeface="Calibri" panose="020F0502020204030204" pitchFamily="34" charset="0"/>
              <a:cs typeface="Times New Roman" panose="02020603050405020304" pitchFamily="18" charset="0"/>
            </a:endParaRPr>
          </a:p>
          <a:p>
            <a:pPr lvl="0" algn="just">
              <a:lnSpc>
                <a:spcPct val="107000"/>
              </a:lnSpc>
              <a:spcAft>
                <a:spcPts val="800"/>
              </a:spcAft>
            </a:pPr>
            <a:endParaRPr lang="tr-TR" dirty="0">
              <a:ea typeface="Calibri" panose="020F0502020204030204" pitchFamily="34" charset="0"/>
              <a:cs typeface="Times New Roman" panose="02020603050405020304" pitchFamily="18" charset="0"/>
            </a:endParaRPr>
          </a:p>
          <a:p>
            <a:pPr lvl="0" algn="just">
              <a:lnSpc>
                <a:spcPct val="107000"/>
              </a:lnSpc>
              <a:spcAft>
                <a:spcPts val="800"/>
              </a:spcAft>
            </a:pPr>
            <a:r>
              <a:rPr lang="tr-TR" b="1" dirty="0">
                <a:ea typeface="Calibri" panose="020F0502020204030204" pitchFamily="34" charset="0"/>
                <a:cs typeface="Times New Roman" panose="02020603050405020304" pitchFamily="18" charset="0"/>
              </a:rPr>
              <a:t>     Yürütülen başlıca hizmetler:</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tr-TR" dirty="0">
                <a:ea typeface="Calibri" panose="020F0502020204030204" pitchFamily="34" charset="0"/>
                <a:cs typeface="Times New Roman" panose="02020603050405020304" pitchFamily="18" charset="0"/>
              </a:rPr>
              <a:t>Sağlık Hizmetleri </a:t>
            </a:r>
          </a:p>
          <a:p>
            <a:pPr marL="342900" lvl="0" indent="-342900" algn="just">
              <a:lnSpc>
                <a:spcPct val="107000"/>
              </a:lnSpc>
              <a:spcAft>
                <a:spcPts val="0"/>
              </a:spcAft>
              <a:buFont typeface="Symbol" panose="05050102010706020507" pitchFamily="18" charset="2"/>
              <a:buChar char=""/>
            </a:pPr>
            <a:r>
              <a:rPr lang="tr-TR" dirty="0">
                <a:ea typeface="Calibri" panose="020F0502020204030204" pitchFamily="34" charset="0"/>
                <a:cs typeface="Times New Roman" panose="02020603050405020304" pitchFamily="18" charset="0"/>
              </a:rPr>
              <a:t>Beslenme Hizmetleri </a:t>
            </a:r>
          </a:p>
          <a:p>
            <a:pPr marL="342900" lvl="0" indent="-342900" algn="just">
              <a:lnSpc>
                <a:spcPct val="107000"/>
              </a:lnSpc>
              <a:spcAft>
                <a:spcPts val="0"/>
              </a:spcAft>
              <a:buFont typeface="Symbol" panose="05050102010706020507" pitchFamily="18" charset="2"/>
              <a:buChar char=""/>
            </a:pPr>
            <a:r>
              <a:rPr lang="tr-TR" dirty="0">
                <a:ea typeface="Calibri" panose="020F0502020204030204" pitchFamily="34" charset="0"/>
                <a:cs typeface="Times New Roman" panose="02020603050405020304" pitchFamily="18" charset="0"/>
              </a:rPr>
              <a:t>Sosyal Hizmetler </a:t>
            </a:r>
          </a:p>
          <a:p>
            <a:pPr marL="342900" lvl="0" indent="-342900" algn="just">
              <a:lnSpc>
                <a:spcPct val="107000"/>
              </a:lnSpc>
              <a:spcAft>
                <a:spcPts val="0"/>
              </a:spcAft>
              <a:buFont typeface="Symbol" panose="05050102010706020507" pitchFamily="18" charset="2"/>
              <a:buChar char=""/>
            </a:pPr>
            <a:r>
              <a:rPr lang="tr-TR" dirty="0">
                <a:ea typeface="Calibri" panose="020F0502020204030204" pitchFamily="34" charset="0"/>
                <a:cs typeface="Times New Roman" panose="02020603050405020304" pitchFamily="18" charset="0"/>
              </a:rPr>
              <a:t>Kültürel Hizmetler </a:t>
            </a:r>
          </a:p>
          <a:p>
            <a:pPr marL="342900" lvl="0" indent="-342900" algn="just">
              <a:lnSpc>
                <a:spcPct val="107000"/>
              </a:lnSpc>
              <a:spcAft>
                <a:spcPts val="0"/>
              </a:spcAft>
              <a:buFont typeface="Symbol" panose="05050102010706020507" pitchFamily="18" charset="2"/>
              <a:buChar char=""/>
            </a:pPr>
            <a:r>
              <a:rPr lang="tr-TR" dirty="0">
                <a:ea typeface="Calibri" panose="020F0502020204030204" pitchFamily="34" charset="0"/>
                <a:cs typeface="Times New Roman" panose="02020603050405020304" pitchFamily="18" charset="0"/>
              </a:rPr>
              <a:t>Spor Hizmetleri </a:t>
            </a:r>
          </a:p>
          <a:p>
            <a:pPr marL="342900" lvl="0" indent="-342900" algn="just">
              <a:lnSpc>
                <a:spcPct val="107000"/>
              </a:lnSpc>
              <a:spcAft>
                <a:spcPts val="0"/>
              </a:spcAft>
              <a:buFont typeface="Symbol" panose="05050102010706020507" pitchFamily="18" charset="2"/>
              <a:buChar char=""/>
            </a:pPr>
            <a:r>
              <a:rPr lang="tr-TR" dirty="0">
                <a:ea typeface="Calibri" panose="020F0502020204030204" pitchFamily="34" charset="0"/>
                <a:cs typeface="Times New Roman" panose="02020603050405020304" pitchFamily="18" charset="0"/>
              </a:rPr>
              <a:t>Psikolojik Danışma ve Rehberlik </a:t>
            </a:r>
            <a:r>
              <a:rPr lang="tr-TR" dirty="0" smtClean="0">
                <a:ea typeface="Calibri" panose="020F0502020204030204" pitchFamily="34" charset="0"/>
                <a:cs typeface="Times New Roman" panose="02020603050405020304" pitchFamily="18" charset="0"/>
              </a:rPr>
              <a:t>Hizmetleri</a:t>
            </a:r>
          </a:p>
          <a:p>
            <a:pPr marL="342900" lvl="0" indent="-342900" algn="just">
              <a:lnSpc>
                <a:spcPct val="107000"/>
              </a:lnSpc>
              <a:spcAft>
                <a:spcPts val="0"/>
              </a:spcAft>
              <a:buFont typeface="Symbol" panose="05050102010706020507" pitchFamily="18" charset="2"/>
              <a:buChar char=""/>
            </a:pPr>
            <a:endParaRPr lang="tr-TR" dirty="0">
              <a:ea typeface="Calibri" panose="020F0502020204030204" pitchFamily="34" charset="0"/>
              <a:cs typeface="Times New Roman" panose="02020603050405020304" pitchFamily="18" charset="0"/>
            </a:endParaRPr>
          </a:p>
          <a:p>
            <a:pPr algn="just">
              <a:lnSpc>
                <a:spcPct val="107000"/>
              </a:lnSpc>
              <a:spcAft>
                <a:spcPts val="800"/>
              </a:spcAft>
            </a:pPr>
            <a:r>
              <a:rPr lang="en-AU" b="1" dirty="0" err="1" smtClean="0">
                <a:solidFill>
                  <a:srgbClr val="7F7F7F"/>
                </a:solidFill>
                <a:ea typeface="Calibri" panose="020F0502020204030204" pitchFamily="34" charset="0"/>
                <a:cs typeface="Times New Roman" panose="02020603050405020304" pitchFamily="18" charset="0"/>
              </a:rPr>
              <a:t>Ayrıntılı</a:t>
            </a:r>
            <a:r>
              <a:rPr lang="en-AU" b="1" dirty="0" smtClean="0">
                <a:solidFill>
                  <a:srgbClr val="7F7F7F"/>
                </a:solidFill>
                <a:ea typeface="Calibri" panose="020F0502020204030204" pitchFamily="34" charset="0"/>
                <a:cs typeface="Times New Roman" panose="02020603050405020304" pitchFamily="18" charset="0"/>
              </a:rPr>
              <a:t> </a:t>
            </a:r>
            <a:r>
              <a:rPr lang="en-AU" b="1" dirty="0" err="1">
                <a:solidFill>
                  <a:srgbClr val="7F7F7F"/>
                </a:solidFill>
                <a:ea typeface="Calibri" panose="020F0502020204030204" pitchFamily="34" charset="0"/>
                <a:cs typeface="Times New Roman" panose="02020603050405020304" pitchFamily="18" charset="0"/>
              </a:rPr>
              <a:t>Bilgi</a:t>
            </a:r>
            <a:r>
              <a:rPr lang="en-AU" b="1" dirty="0">
                <a:solidFill>
                  <a:srgbClr val="7F7F7F"/>
                </a:solidFill>
                <a:ea typeface="Calibri" panose="020F0502020204030204" pitchFamily="34" charset="0"/>
                <a:cs typeface="Times New Roman" panose="02020603050405020304" pitchFamily="18" charset="0"/>
              </a:rPr>
              <a:t> </a:t>
            </a:r>
            <a:r>
              <a:rPr lang="en-AU" b="1" dirty="0" err="1">
                <a:solidFill>
                  <a:srgbClr val="7F7F7F"/>
                </a:solidFill>
                <a:ea typeface="Calibri" panose="020F0502020204030204" pitchFamily="34" charset="0"/>
                <a:cs typeface="Times New Roman" panose="02020603050405020304" pitchFamily="18" charset="0"/>
              </a:rPr>
              <a:t>İçin</a:t>
            </a:r>
            <a:r>
              <a:rPr lang="en-AU" b="1" dirty="0">
                <a:solidFill>
                  <a:srgbClr val="7F7F7F"/>
                </a:solidFill>
                <a:ea typeface="Calibri" panose="020F0502020204030204" pitchFamily="34" charset="0"/>
                <a:cs typeface="Times New Roman" panose="02020603050405020304" pitchFamily="18" charset="0"/>
              </a:rPr>
              <a:t>: </a:t>
            </a:r>
            <a:r>
              <a:rPr lang="en-AU" b="1" u="sng" dirty="0">
                <a:solidFill>
                  <a:srgbClr val="0070C0"/>
                </a:solidFill>
              </a:rPr>
              <a:t>http://sks.klu.edu.tr/</a:t>
            </a:r>
            <a:endParaRPr lang="tr-TR" dirty="0">
              <a:solidFill>
                <a:srgbClr val="0070C0"/>
              </a:solidFill>
            </a:endParaRPr>
          </a:p>
          <a:p>
            <a:pPr marL="342900" lvl="0" indent="-342900" algn="just">
              <a:lnSpc>
                <a:spcPct val="107000"/>
              </a:lnSpc>
              <a:spcAft>
                <a:spcPts val="800"/>
              </a:spcAft>
              <a:buFont typeface="Symbol" panose="05050102010706020507" pitchFamily="18" charset="2"/>
              <a:buChar char=""/>
            </a:pPr>
            <a:endParaRPr lang="tr-TR" dirty="0">
              <a:effectLst/>
              <a:ea typeface="Calibri" panose="020F0502020204030204" pitchFamily="34" charset="0"/>
              <a:cs typeface="Times New Roman" panose="02020603050405020304" pitchFamily="18" charset="0"/>
            </a:endParaRPr>
          </a:p>
        </p:txBody>
      </p:sp>
      <p:sp>
        <p:nvSpPr>
          <p:cNvPr id="5" name="Dikdörtgen 4"/>
          <p:cNvSpPr/>
          <p:nvPr/>
        </p:nvSpPr>
        <p:spPr>
          <a:xfrm>
            <a:off x="534979" y="371217"/>
            <a:ext cx="7776864" cy="553357"/>
          </a:xfrm>
          <a:prstGeom prst="rect">
            <a:avLst/>
          </a:prstGeom>
        </p:spPr>
        <p:txBody>
          <a:bodyPr wrap="square">
            <a:spAutoFit/>
          </a:bodyPr>
          <a:lstStyle/>
          <a:p>
            <a:pPr algn="ctr">
              <a:lnSpc>
                <a:spcPct val="107000"/>
              </a:lnSpc>
              <a:spcBef>
                <a:spcPct val="0"/>
              </a:spcBef>
              <a:spcAft>
                <a:spcPts val="800"/>
              </a:spcAft>
            </a:pPr>
            <a:r>
              <a:rPr lang="tr-TR" sz="2800" b="1" dirty="0">
                <a:solidFill>
                  <a:srgbClr val="24397C"/>
                </a:solidFill>
                <a:latin typeface="+mj-lt"/>
                <a:cs typeface="Arial" panose="020B0604020202020204" pitchFamily="34" charset="0"/>
              </a:rPr>
              <a:t>SAĞLIK, KÜLTÜR </a:t>
            </a:r>
            <a:r>
              <a:rPr lang="tr-TR" sz="2800" b="1" dirty="0" smtClean="0">
                <a:solidFill>
                  <a:srgbClr val="24397C"/>
                </a:solidFill>
                <a:latin typeface="+mj-lt"/>
                <a:cs typeface="Arial" panose="020B0604020202020204" pitchFamily="34" charset="0"/>
              </a:rPr>
              <a:t>VE </a:t>
            </a:r>
            <a:r>
              <a:rPr lang="tr-TR" sz="2800" b="1" dirty="0">
                <a:solidFill>
                  <a:srgbClr val="24397C"/>
                </a:solidFill>
                <a:latin typeface="+mj-lt"/>
                <a:cs typeface="Arial" panose="020B0604020202020204" pitchFamily="34" charset="0"/>
              </a:rPr>
              <a:t>SPOR </a:t>
            </a:r>
            <a:r>
              <a:rPr lang="tr-TR" sz="2800" b="1" dirty="0" smtClean="0">
                <a:solidFill>
                  <a:srgbClr val="24397C"/>
                </a:solidFill>
                <a:latin typeface="+mj-lt"/>
                <a:cs typeface="Arial" panose="020B0604020202020204" pitchFamily="34" charset="0"/>
              </a:rPr>
              <a:t>DAİRE </a:t>
            </a:r>
            <a:r>
              <a:rPr lang="tr-TR" sz="2800" b="1" dirty="0">
                <a:solidFill>
                  <a:srgbClr val="24397C"/>
                </a:solidFill>
                <a:latin typeface="+mj-lt"/>
                <a:cs typeface="Arial" panose="020B0604020202020204" pitchFamily="34" charset="0"/>
              </a:rPr>
              <a:t>BAŞKANLIĞI</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38</a:t>
            </a:fld>
            <a:endParaRPr lang="tr-TR"/>
          </a:p>
        </p:txBody>
      </p:sp>
    </p:spTree>
    <p:extLst>
      <p:ext uri="{BB962C8B-B14F-4D97-AF65-F5344CB8AC3E}">
        <p14:creationId xmlns:p14="http://schemas.microsoft.com/office/powerpoint/2010/main" val="1265872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907" y="1196752"/>
            <a:ext cx="4139952" cy="2328677"/>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2899" y="1196752"/>
            <a:ext cx="4139951" cy="2328677"/>
          </a:xfrm>
          <a:prstGeom prst="rect">
            <a:avLst/>
          </a:prstGeom>
        </p:spPr>
      </p:pic>
      <p:sp>
        <p:nvSpPr>
          <p:cNvPr id="12" name="8 Dikdörtgen"/>
          <p:cNvSpPr txBox="1">
            <a:spLocks/>
          </p:cNvSpPr>
          <p:nvPr/>
        </p:nvSpPr>
        <p:spPr>
          <a:xfrm>
            <a:off x="0" y="351219"/>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ts val="600"/>
              </a:spcAft>
              <a:buNone/>
              <a:defRPr/>
            </a:pPr>
            <a:r>
              <a:rPr lang="tr-TR" sz="2800" b="1" dirty="0">
                <a:solidFill>
                  <a:srgbClr val="24397C"/>
                </a:solidFill>
                <a:latin typeface="+mj-lt"/>
                <a:cs typeface="Arial" panose="020B0604020202020204" pitchFamily="34" charset="0"/>
              </a:rPr>
              <a:t>SOSYAL YAŞAM ALANI</a:t>
            </a:r>
          </a:p>
        </p:txBody>
      </p:sp>
      <p:pic>
        <p:nvPicPr>
          <p:cNvPr id="6" name="Resim 5"/>
          <p:cNvPicPr>
            <a:picLocks noChangeAspect="1"/>
          </p:cNvPicPr>
          <p:nvPr/>
        </p:nvPicPr>
        <p:blipFill rotWithShape="1">
          <a:blip r:embed="rId5" cstate="print">
            <a:extLst>
              <a:ext uri="{28A0092B-C50C-407E-A947-70E740481C1C}">
                <a14:useLocalDpi xmlns:a14="http://schemas.microsoft.com/office/drawing/2010/main" val="0"/>
              </a:ext>
            </a:extLst>
          </a:blip>
          <a:srcRect r="9618"/>
          <a:stretch/>
        </p:blipFill>
        <p:spPr>
          <a:xfrm>
            <a:off x="4677995" y="3713290"/>
            <a:ext cx="4142478" cy="2332419"/>
          </a:xfrm>
          <a:prstGeom prst="rect">
            <a:avLst/>
          </a:prstGeom>
        </p:spPr>
      </p:pic>
      <p:pic>
        <p:nvPicPr>
          <p:cNvPr id="13" name="Resim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3713631"/>
            <a:ext cx="4145998" cy="2332078"/>
          </a:xfrm>
          <a:prstGeom prst="rect">
            <a:avLst/>
          </a:prstGeom>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7"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39</a:t>
            </a:fld>
            <a:endParaRPr lang="tr-TR"/>
          </a:p>
        </p:txBody>
      </p:sp>
    </p:spTree>
    <p:extLst>
      <p:ext uri="{BB962C8B-B14F-4D97-AF65-F5344CB8AC3E}">
        <p14:creationId xmlns:p14="http://schemas.microsoft.com/office/powerpoint/2010/main" val="2627255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286000" y="188640"/>
            <a:ext cx="4252959" cy="942555"/>
          </a:xfrm>
        </p:spPr>
        <p:txBody>
          <a:bodyPr>
            <a:normAutofit/>
          </a:bodyPr>
          <a:lstStyle/>
          <a:p>
            <a:r>
              <a:rPr lang="tr-TR" sz="2800" dirty="0" smtClean="0"/>
              <a:t>   </a:t>
            </a:r>
            <a:r>
              <a:rPr lang="tr-TR" sz="2800" b="1" dirty="0">
                <a:solidFill>
                  <a:srgbClr val="24397C"/>
                </a:solidFill>
                <a:ea typeface="+mn-ea"/>
                <a:cs typeface="Arial" panose="020B0604020202020204" pitchFamily="34" charset="0"/>
              </a:rPr>
              <a:t>ÜNİVERSİTE</a:t>
            </a:r>
            <a:r>
              <a:rPr lang="tr-TR" sz="2800" dirty="0" smtClean="0"/>
              <a:t> </a:t>
            </a:r>
            <a:r>
              <a:rPr lang="tr-TR" sz="2800" b="1" dirty="0">
                <a:solidFill>
                  <a:srgbClr val="24397C"/>
                </a:solidFill>
                <a:ea typeface="+mn-ea"/>
                <a:cs typeface="Arial" panose="020B0604020202020204" pitchFamily="34" charset="0"/>
              </a:rPr>
              <a:t>YÖNETİMİ</a:t>
            </a:r>
          </a:p>
        </p:txBody>
      </p:sp>
      <p:graphicFrame>
        <p:nvGraphicFramePr>
          <p:cNvPr id="10" name="İçerik Yer Tutucusu 9"/>
          <p:cNvGraphicFramePr>
            <a:graphicFrameLocks noGrp="1"/>
          </p:cNvGraphicFramePr>
          <p:nvPr>
            <p:ph idx="1"/>
            <p:extLst>
              <p:ext uri="{D42A27DB-BD31-4B8C-83A1-F6EECF244321}">
                <p14:modId xmlns:p14="http://schemas.microsoft.com/office/powerpoint/2010/main" val="202933306"/>
              </p:ext>
            </p:extLst>
          </p:nvPr>
        </p:nvGraphicFramePr>
        <p:xfrm>
          <a:off x="1043608" y="1314457"/>
          <a:ext cx="7056784" cy="266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yagram 10"/>
          <p:cNvGraphicFramePr/>
          <p:nvPr>
            <p:extLst>
              <p:ext uri="{D42A27DB-BD31-4B8C-83A1-F6EECF244321}">
                <p14:modId xmlns:p14="http://schemas.microsoft.com/office/powerpoint/2010/main" val="4134720879"/>
              </p:ext>
            </p:extLst>
          </p:nvPr>
        </p:nvGraphicFramePr>
        <p:xfrm>
          <a:off x="2488728" y="4221089"/>
          <a:ext cx="4064472" cy="10801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4" name="Dikdörtgen 3"/>
          <p:cNvSpPr/>
          <p:nvPr/>
        </p:nvSpPr>
        <p:spPr>
          <a:xfrm>
            <a:off x="755576" y="5799981"/>
            <a:ext cx="7632848" cy="341632"/>
          </a:xfrm>
          <a:prstGeom prst="rect">
            <a:avLst/>
          </a:prstGeom>
        </p:spPr>
        <p:txBody>
          <a:bodyPr wrap="square">
            <a:spAutoFit/>
          </a:bodyPr>
          <a:lstStyle/>
          <a:p>
            <a:pPr algn="ctr">
              <a:lnSpc>
                <a:spcPct val="90000"/>
              </a:lnSpc>
              <a:buFontTx/>
              <a:buNone/>
            </a:pPr>
            <a:r>
              <a:rPr lang="tr-TR" altLang="tr-TR" b="1" dirty="0"/>
              <a:t>Kurumsal Web </a:t>
            </a:r>
            <a:r>
              <a:rPr lang="tr-TR" altLang="tr-TR" b="1" dirty="0" smtClean="0"/>
              <a:t>Adresi</a:t>
            </a:r>
            <a:r>
              <a:rPr lang="tr-TR" altLang="tr-TR" b="1" dirty="0"/>
              <a:t>:</a:t>
            </a:r>
            <a:r>
              <a:rPr lang="tr-TR" altLang="tr-TR" b="1" dirty="0" smtClean="0"/>
              <a:t> </a:t>
            </a:r>
            <a:r>
              <a:rPr lang="de-DE" altLang="tr-TR" b="1" u="sng" dirty="0" smtClean="0">
                <a:solidFill>
                  <a:srgbClr val="01ACC0"/>
                </a:solidFill>
              </a:rPr>
              <a:t>http</a:t>
            </a:r>
            <a:r>
              <a:rPr lang="de-DE" altLang="tr-TR" b="1" u="sng" dirty="0">
                <a:solidFill>
                  <a:srgbClr val="01ACC0"/>
                </a:solidFill>
              </a:rPr>
              <a:t>://www.</a:t>
            </a:r>
            <a:r>
              <a:rPr lang="tr-TR" altLang="tr-TR" b="1" u="sng" dirty="0">
                <a:solidFill>
                  <a:srgbClr val="01ACC0"/>
                </a:solidFill>
              </a:rPr>
              <a:t>klu.edu.tr</a:t>
            </a:r>
            <a:endParaRPr lang="tr-TR" altLang="tr-TR" b="1" dirty="0">
              <a:solidFill>
                <a:srgbClr val="01ACC0"/>
              </a:solidFill>
            </a:endParaRPr>
          </a:p>
        </p:txBody>
      </p:sp>
      <p:pic>
        <p:nvPicPr>
          <p:cNvPr id="9" name="Picture 2" descr="C:\Users\asus\Desktop\logo.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4</a:t>
            </a:fld>
            <a:endParaRPr lang="tr-TR"/>
          </a:p>
        </p:txBody>
      </p:sp>
    </p:spTree>
    <p:extLst>
      <p:ext uri="{BB962C8B-B14F-4D97-AF65-F5344CB8AC3E}">
        <p14:creationId xmlns:p14="http://schemas.microsoft.com/office/powerpoint/2010/main" val="2345928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3528" y="1701893"/>
            <a:ext cx="8018206" cy="3055965"/>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smtClean="0">
                <a:ea typeface="Calibri" panose="020F0502020204030204" pitchFamily="34" charset="0"/>
                <a:cs typeface="Times New Roman" panose="02020603050405020304" pitchFamily="18" charset="0"/>
              </a:rPr>
              <a:t>Üniversitemiz öğrencilerinin </a:t>
            </a:r>
            <a:r>
              <a:rPr lang="tr-TR" dirty="0">
                <a:ea typeface="Calibri" panose="020F0502020204030204" pitchFamily="34" charset="0"/>
                <a:cs typeface="Times New Roman" panose="02020603050405020304" pitchFamily="18" charset="0"/>
              </a:rPr>
              <a:t>ve </a:t>
            </a:r>
            <a:r>
              <a:rPr lang="tr-TR" dirty="0" smtClean="0">
                <a:ea typeface="Calibri" panose="020F0502020204030204" pitchFamily="34" charset="0"/>
                <a:cs typeface="Times New Roman" panose="02020603050405020304" pitchFamily="18" charset="0"/>
              </a:rPr>
              <a:t>personelinin </a:t>
            </a:r>
            <a:r>
              <a:rPr lang="tr-TR" dirty="0">
                <a:ea typeface="Calibri" panose="020F0502020204030204" pitchFamily="34" charset="0"/>
                <a:cs typeface="Times New Roman" panose="02020603050405020304" pitchFamily="18" charset="0"/>
              </a:rPr>
              <a:t>sağlık sorunlarında ilk başvuru merkezi Sağlık Kültür ve Spor Daire Başkanlığı’na bağlı hizmet veren </a:t>
            </a:r>
            <a:r>
              <a:rPr lang="tr-TR" b="1" dirty="0">
                <a:solidFill>
                  <a:srgbClr val="FF0000"/>
                </a:solidFill>
                <a:ea typeface="Calibri" panose="020F0502020204030204" pitchFamily="34" charset="0"/>
                <a:cs typeface="Times New Roman" panose="02020603050405020304" pitchFamily="18" charset="0"/>
              </a:rPr>
              <a:t>Acil Müdahale Merkezi (AMM)</a:t>
            </a:r>
            <a:r>
              <a:rPr lang="tr-TR" dirty="0">
                <a:ea typeface="Calibri" panose="020F0502020204030204" pitchFamily="34" charset="0"/>
                <a:cs typeface="Times New Roman" panose="02020603050405020304" pitchFamily="18" charset="0"/>
              </a:rPr>
              <a:t> olmaktadır.</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Merkez </a:t>
            </a:r>
            <a:r>
              <a:rPr lang="tr-TR" dirty="0" smtClean="0">
                <a:ea typeface="Calibri" panose="020F0502020204030204" pitchFamily="34" charset="0"/>
                <a:cs typeface="Times New Roman" panose="02020603050405020304" pitchFamily="18" charset="0"/>
              </a:rPr>
              <a:t>kampüsümüzde derslik 1 ve 2 de hizmet </a:t>
            </a:r>
            <a:r>
              <a:rPr lang="tr-TR" dirty="0">
                <a:ea typeface="Calibri" panose="020F0502020204030204" pitchFamily="34" charset="0"/>
                <a:cs typeface="Times New Roman" panose="02020603050405020304" pitchFamily="18" charset="0"/>
              </a:rPr>
              <a:t>veren Acil Müdahale Merkezlerinde; başvuran </a:t>
            </a:r>
            <a:r>
              <a:rPr lang="tr-TR" b="1" dirty="0">
                <a:solidFill>
                  <a:srgbClr val="FF0000"/>
                </a:solidFill>
                <a:ea typeface="Calibri" panose="020F0502020204030204" pitchFamily="34" charset="0"/>
                <a:cs typeface="Times New Roman" panose="02020603050405020304" pitchFamily="18" charset="0"/>
              </a:rPr>
              <a:t>hastaların durum tespiti ve ilk tedavileri yapılmakta, gerekli görülen hastaların Kırklareli Devlet </a:t>
            </a:r>
            <a:r>
              <a:rPr lang="tr-TR" b="1" dirty="0" smtClean="0">
                <a:solidFill>
                  <a:srgbClr val="FF0000"/>
                </a:solidFill>
                <a:ea typeface="Calibri" panose="020F0502020204030204" pitchFamily="34" charset="0"/>
                <a:cs typeface="Times New Roman" panose="02020603050405020304" pitchFamily="18" charset="0"/>
              </a:rPr>
              <a:t>Hastanesi’ne nakli </a:t>
            </a:r>
            <a:r>
              <a:rPr lang="tr-TR" dirty="0" smtClean="0">
                <a:ea typeface="Calibri" panose="020F0502020204030204" pitchFamily="34" charset="0"/>
                <a:cs typeface="Times New Roman" panose="02020603050405020304" pitchFamily="18" charset="0"/>
              </a:rPr>
              <a:t>sağlanmaktadır</a:t>
            </a:r>
            <a:r>
              <a:rPr lang="tr-TR" dirty="0">
                <a:ea typeface="Calibri" panose="020F0502020204030204" pitchFamily="34" charset="0"/>
                <a:cs typeface="Times New Roman" panose="02020603050405020304" pitchFamily="18" charset="0"/>
              </a:rPr>
              <a:t>. </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Ayrıca merkez </a:t>
            </a:r>
            <a:r>
              <a:rPr lang="tr-TR" dirty="0" smtClean="0">
                <a:ea typeface="Calibri" panose="020F0502020204030204" pitchFamily="34" charset="0"/>
                <a:cs typeface="Times New Roman" panose="02020603050405020304" pitchFamily="18" charset="0"/>
              </a:rPr>
              <a:t>kampüsümüzde bulunan </a:t>
            </a:r>
            <a:r>
              <a:rPr lang="tr-TR" b="1" dirty="0">
                <a:solidFill>
                  <a:srgbClr val="FF0000"/>
                </a:solidFill>
                <a:ea typeface="Calibri" panose="020F0502020204030204" pitchFamily="34" charset="0"/>
                <a:cs typeface="Times New Roman" panose="02020603050405020304" pitchFamily="18" charset="0"/>
              </a:rPr>
              <a:t>Sağlık </a:t>
            </a:r>
            <a:r>
              <a:rPr lang="tr-TR" b="1" dirty="0" smtClean="0">
                <a:solidFill>
                  <a:srgbClr val="FF0000"/>
                </a:solidFill>
                <a:ea typeface="Calibri" panose="020F0502020204030204" pitchFamily="34" charset="0"/>
                <a:cs typeface="Times New Roman" panose="02020603050405020304" pitchFamily="18" charset="0"/>
              </a:rPr>
              <a:t>Ocağı, 1 </a:t>
            </a:r>
            <a:r>
              <a:rPr lang="tr-TR" b="1" dirty="0">
                <a:solidFill>
                  <a:srgbClr val="FF0000"/>
                </a:solidFill>
                <a:ea typeface="Calibri" panose="020F0502020204030204" pitchFamily="34" charset="0"/>
                <a:cs typeface="Times New Roman" panose="02020603050405020304" pitchFamily="18" charset="0"/>
              </a:rPr>
              <a:t>aile hekimi ve 1 </a:t>
            </a:r>
            <a:r>
              <a:rPr lang="tr-TR" b="1" dirty="0" smtClean="0">
                <a:solidFill>
                  <a:srgbClr val="FF0000"/>
                </a:solidFill>
                <a:ea typeface="Calibri" panose="020F0502020204030204" pitchFamily="34" charset="0"/>
                <a:cs typeface="Times New Roman" panose="02020603050405020304" pitchFamily="18" charset="0"/>
              </a:rPr>
              <a:t>hemşire ile </a:t>
            </a:r>
            <a:r>
              <a:rPr lang="tr-TR" b="1" dirty="0">
                <a:solidFill>
                  <a:srgbClr val="FF0000"/>
                </a:solidFill>
                <a:ea typeface="Calibri" panose="020F0502020204030204" pitchFamily="34" charset="0"/>
                <a:cs typeface="Times New Roman" panose="02020603050405020304" pitchFamily="18" charset="0"/>
              </a:rPr>
              <a:t>hafta içi her gün</a:t>
            </a:r>
            <a:r>
              <a:rPr lang="tr-TR" dirty="0">
                <a:ea typeface="Calibri" panose="020F0502020204030204" pitchFamily="34" charset="0"/>
                <a:cs typeface="Times New Roman" panose="02020603050405020304" pitchFamily="18" charset="0"/>
              </a:rPr>
              <a:t> hizmet vermektedir.</a:t>
            </a:r>
            <a:endParaRPr lang="tr-TR" dirty="0">
              <a:effectLst/>
              <a:ea typeface="Calibri" panose="020F0502020204030204" pitchFamily="34" charset="0"/>
              <a:cs typeface="Times New Roman" panose="02020603050405020304" pitchFamily="18" charset="0"/>
            </a:endParaRPr>
          </a:p>
        </p:txBody>
      </p:sp>
      <p:sp>
        <p:nvSpPr>
          <p:cNvPr id="5" name="Dikdörtgen 4"/>
          <p:cNvSpPr/>
          <p:nvPr/>
        </p:nvSpPr>
        <p:spPr>
          <a:xfrm>
            <a:off x="3066139" y="342301"/>
            <a:ext cx="3123868" cy="530145"/>
          </a:xfrm>
          <a:prstGeom prst="rect">
            <a:avLst/>
          </a:prstGeom>
        </p:spPr>
        <p:txBody>
          <a:bodyPr wrap="none">
            <a:spAutoFit/>
          </a:bodyPr>
          <a:lstStyle/>
          <a:p>
            <a:pPr algn="just">
              <a:lnSpc>
                <a:spcPct val="107000"/>
              </a:lnSpc>
              <a:spcAft>
                <a:spcPts val="800"/>
              </a:spcAft>
            </a:pPr>
            <a:r>
              <a:rPr lang="tr-TR" sz="2800" b="1" dirty="0">
                <a:solidFill>
                  <a:srgbClr val="24397C"/>
                </a:solidFill>
                <a:latin typeface="+mj-lt"/>
                <a:cs typeface="Arial" panose="020B0604020202020204" pitchFamily="34" charset="0"/>
              </a:rPr>
              <a:t>SAĞLIK</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HİZMETLERİ</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40</a:t>
            </a:fld>
            <a:endParaRPr lang="tr-TR"/>
          </a:p>
        </p:txBody>
      </p:sp>
    </p:spTree>
    <p:extLst>
      <p:ext uri="{BB962C8B-B14F-4D97-AF65-F5344CB8AC3E}">
        <p14:creationId xmlns:p14="http://schemas.microsoft.com/office/powerpoint/2010/main" val="81363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55201" y="1556792"/>
            <a:ext cx="8424936" cy="3352328"/>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Üniversitemizde; ekonomik yönden desteğe ihtiyacı olan öğrencilerimize, yapılan çalışmalarla çeşitli yerel ve ulusal sivil toplum kuruluşları, özel şahıs ve işletmelerden karşılıksız burs sağlanmakta, ayrıca ihtiyacı olan öğrencilerimize üniversitemiz tarafından karşılıksız beslenme yardımı da yapılmaktadır. </a:t>
            </a:r>
            <a:endParaRPr lang="tr-TR" dirty="0" smtClean="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Öğrencilere gelir sağlamak üzere, üniversite içerisinde sürekli eleman çalıştırmanın zorunlu olmadığı birimlerde (yemekhane, bilgi işlem, kütüphane vb.), kısmi zamanlı olmak üzere öğrenciler görevlendirilmektedir. Kısmi zamanlı çalışacak öğrencilerimizin seçimleri, Sağlık Kültür ve Spor Daire Başkanlığı tarafından belirlenen kurullarca, Eğitim-Öğretim yılı başında gerçekleşmektedir. </a:t>
            </a:r>
            <a:endParaRPr lang="tr-TR" dirty="0">
              <a:effectLst/>
              <a:ea typeface="Calibri" panose="020F0502020204030204" pitchFamily="34" charset="0"/>
              <a:cs typeface="Times New Roman" panose="02020603050405020304" pitchFamily="18" charset="0"/>
            </a:endParaRPr>
          </a:p>
        </p:txBody>
      </p:sp>
      <p:sp>
        <p:nvSpPr>
          <p:cNvPr id="5" name="Dikdörtgen 4"/>
          <p:cNvSpPr/>
          <p:nvPr/>
        </p:nvSpPr>
        <p:spPr>
          <a:xfrm>
            <a:off x="2153933" y="332656"/>
            <a:ext cx="4764125" cy="553357"/>
          </a:xfrm>
          <a:prstGeom prst="rect">
            <a:avLst/>
          </a:prstGeom>
        </p:spPr>
        <p:txBody>
          <a:bodyPr wrap="none">
            <a:spAutoFit/>
          </a:bodyPr>
          <a:lstStyle/>
          <a:p>
            <a:pPr algn="just">
              <a:lnSpc>
                <a:spcPct val="107000"/>
              </a:lnSpc>
              <a:spcAft>
                <a:spcPts val="800"/>
              </a:spcAft>
            </a:pPr>
            <a:r>
              <a:rPr lang="de-DE" sz="2800" b="1" dirty="0">
                <a:solidFill>
                  <a:srgbClr val="24397C"/>
                </a:solidFill>
                <a:latin typeface="+mj-lt"/>
                <a:cs typeface="Arial" panose="020B0604020202020204" pitchFamily="34" charset="0"/>
              </a:rPr>
              <a:t>B</a:t>
            </a:r>
            <a:r>
              <a:rPr lang="tr-TR" sz="2800" b="1" dirty="0">
                <a:solidFill>
                  <a:srgbClr val="24397C"/>
                </a:solidFill>
                <a:latin typeface="+mj-lt"/>
                <a:cs typeface="Arial" panose="020B0604020202020204" pitchFamily="34" charset="0"/>
              </a:rPr>
              <a:t>URS</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VE</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ÇALIŞMA</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İMKÂNLARI</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41</a:t>
            </a:fld>
            <a:endParaRPr lang="tr-TR"/>
          </a:p>
        </p:txBody>
      </p:sp>
    </p:spTree>
    <p:extLst>
      <p:ext uri="{BB962C8B-B14F-4D97-AF65-F5344CB8AC3E}">
        <p14:creationId xmlns:p14="http://schemas.microsoft.com/office/powerpoint/2010/main" val="3301897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02946" y="1268760"/>
            <a:ext cx="8640958" cy="4228273"/>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Sağlık, Kültür ve Spor Daire Başkanlığı, öğrencilerin yemek ihtiyaçlarının karşılanması için tüm yerleşkelerimizde bulunan öğrenci yemekhanelerinde gerekli kalori ihtiyacı hesaplanarak yemek menüsü hazırlanmaktadır. </a:t>
            </a:r>
          </a:p>
          <a:p>
            <a:pPr marL="342900" lvl="0" indent="-34290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Öğrenci yemekhanesinde yemek fiyatı 2 TL olup 11.30 - 18.00 saatleri arasında hizmet sunulmaktadır.</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Daire başkanlığı bünyesinde görevli personel tarafından öğrencilere yemek hizmetinin kaliteli ve sağlıklı biçimde verilmesi için yemekhane ve yemek üretim tesisleri düzenli olarak denetlenmektedir. </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Ayrıca; öğrencilerimizin beslenme gereksinmelerine seçenek oluşturmak ve boş zamanlarında gidebilecekleri mekânlar oluşturmak amacıyla Fakülte ve Yüksekokullarda Kantin ve Kafeteryalar hizmet vermektedir. </a:t>
            </a:r>
            <a:endParaRPr lang="tr-TR" dirty="0">
              <a:effectLst/>
              <a:ea typeface="Calibri" panose="020F0502020204030204" pitchFamily="34" charset="0"/>
              <a:cs typeface="Times New Roman" panose="02020603050405020304" pitchFamily="18" charset="0"/>
            </a:endParaRPr>
          </a:p>
        </p:txBody>
      </p:sp>
      <p:sp>
        <p:nvSpPr>
          <p:cNvPr id="5" name="Dikdörtgen 4"/>
          <p:cNvSpPr/>
          <p:nvPr/>
        </p:nvSpPr>
        <p:spPr>
          <a:xfrm>
            <a:off x="3491880" y="357081"/>
            <a:ext cx="1880323" cy="553357"/>
          </a:xfrm>
          <a:prstGeom prst="rect">
            <a:avLst/>
          </a:prstGeom>
        </p:spPr>
        <p:txBody>
          <a:bodyPr wrap="none">
            <a:spAutoFit/>
          </a:bodyPr>
          <a:lstStyle/>
          <a:p>
            <a:pPr algn="just">
              <a:lnSpc>
                <a:spcPct val="107000"/>
              </a:lnSpc>
              <a:spcAft>
                <a:spcPts val="800"/>
              </a:spcAft>
            </a:pPr>
            <a:r>
              <a:rPr lang="tr-TR" sz="2800" b="1" dirty="0">
                <a:solidFill>
                  <a:srgbClr val="24397C"/>
                </a:solidFill>
                <a:latin typeface="+mj-lt"/>
                <a:cs typeface="Arial" panose="020B0604020202020204" pitchFamily="34" charset="0"/>
              </a:rPr>
              <a:t>BESLENME</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endParaRPr lang="tr-TR" sz="2800" dirty="0">
              <a:solidFill>
                <a:srgbClr val="004E8E"/>
              </a:solidFill>
              <a:latin typeface="Arial" panose="020B0604020202020204" pitchFamily="34" charset="0"/>
              <a:ea typeface="Calibri" panose="020F0502020204030204" pitchFamily="34" charset="0"/>
              <a:cs typeface="Arial" panose="020B0604020202020204" pitchFamily="34" charset="0"/>
            </a:endParaRP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0"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42</a:t>
            </a:fld>
            <a:endParaRPr lang="tr-TR"/>
          </a:p>
        </p:txBody>
      </p:sp>
    </p:spTree>
    <p:extLst>
      <p:ext uri="{BB962C8B-B14F-4D97-AF65-F5344CB8AC3E}">
        <p14:creationId xmlns:p14="http://schemas.microsoft.com/office/powerpoint/2010/main" val="432054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96742" y="1412776"/>
            <a:ext cx="8676456" cy="3635547"/>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Kırklareli Üniversitesinde öğrenciler; eğitimlerine başladıkları andan itibaren kendi isteklerine uygun birçok seçeneği içinde bulunduran barınma olanaklarına sahiptirler.    </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Öğrencilerin barınma ihtiyaçlarını karşılamak üzere </a:t>
            </a:r>
            <a:r>
              <a:rPr lang="tr-TR" b="1" dirty="0">
                <a:solidFill>
                  <a:srgbClr val="FF0000"/>
                </a:solidFill>
                <a:ea typeface="Calibri" panose="020F0502020204030204" pitchFamily="34" charset="0"/>
                <a:cs typeface="Times New Roman" panose="02020603050405020304" pitchFamily="18" charset="0"/>
              </a:rPr>
              <a:t>Üniversitemiz merkez kampüsünün hemen yakınında yer alan Kredi ve Yurtlar Kurumu’na bağlı 4.250 kız ve 1.500 erkek kapasiteli</a:t>
            </a:r>
            <a:r>
              <a:rPr lang="tr-TR" dirty="0">
                <a:ea typeface="Calibri" panose="020F0502020204030204" pitchFamily="34" charset="0"/>
                <a:cs typeface="Times New Roman" panose="02020603050405020304" pitchFamily="18" charset="0"/>
              </a:rPr>
              <a:t>, Kırklareli Merkezde ise 780 kız ve 594 erkek kapasiteli yurtlar bulunmaktadır. Lüleburgaz ilçesinde de Kredi ve Yurtlar Kurumu’na ait kız öğrenciler için 384 kişilik, erkek öğrenciler için ise 400 kişilik yurt mevcuttur. Ayrıca Babaeski ilçesinde 300 kişi kapasiteli Kredi ve Yurtlar Kurumu’na ait kız öğrenci yurdu bulunmaktadır.</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Bunun dışında ilimizde ve ilçelerimizde bulunan ve yurt özelliği gösteren otel ve pansiyonlar da alternatif olarak birçok öğrencimizin barınma ihtiyacını karşılamaktadır.   </a:t>
            </a:r>
            <a:endParaRPr lang="tr-TR" dirty="0">
              <a:effectLst/>
              <a:ea typeface="Calibri" panose="020F0502020204030204" pitchFamily="34" charset="0"/>
              <a:cs typeface="Times New Roman" panose="02020603050405020304" pitchFamily="18" charset="0"/>
            </a:endParaRPr>
          </a:p>
        </p:txBody>
      </p:sp>
      <p:sp>
        <p:nvSpPr>
          <p:cNvPr id="5" name="Dikdörtgen 4"/>
          <p:cNvSpPr/>
          <p:nvPr/>
        </p:nvSpPr>
        <p:spPr>
          <a:xfrm>
            <a:off x="3491880" y="427371"/>
            <a:ext cx="1872208" cy="553357"/>
          </a:xfrm>
          <a:prstGeom prst="rect">
            <a:avLst/>
          </a:prstGeom>
        </p:spPr>
        <p:txBody>
          <a:bodyPr wrap="square">
            <a:spAutoFit/>
          </a:bodyPr>
          <a:lstStyle/>
          <a:p>
            <a:pPr algn="just">
              <a:lnSpc>
                <a:spcPct val="107000"/>
              </a:lnSpc>
              <a:spcAft>
                <a:spcPts val="800"/>
              </a:spcAft>
            </a:pPr>
            <a:r>
              <a:rPr lang="tr-TR" sz="2800" b="1" dirty="0">
                <a:solidFill>
                  <a:srgbClr val="24397C"/>
                </a:solidFill>
                <a:latin typeface="+mj-lt"/>
                <a:cs typeface="Arial" panose="020B0604020202020204" pitchFamily="34" charset="0"/>
              </a:rPr>
              <a:t>BARINMA</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43</a:t>
            </a:fld>
            <a:endParaRPr lang="tr-TR"/>
          </a:p>
        </p:txBody>
      </p:sp>
    </p:spTree>
    <p:extLst>
      <p:ext uri="{BB962C8B-B14F-4D97-AF65-F5344CB8AC3E}">
        <p14:creationId xmlns:p14="http://schemas.microsoft.com/office/powerpoint/2010/main" val="1297538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8 Dikdörtgen"/>
          <p:cNvSpPr txBox="1">
            <a:spLocks/>
          </p:cNvSpPr>
          <p:nvPr/>
        </p:nvSpPr>
        <p:spPr>
          <a:xfrm>
            <a:off x="0" y="404664"/>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BARINMA</a:t>
            </a:r>
            <a:r>
              <a:rPr lang="tr-TR" sz="2800" b="1" dirty="0" smtClean="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KYK</a:t>
            </a:r>
            <a:r>
              <a:rPr lang="tr-TR" sz="2800" b="1" dirty="0" smtClean="0">
                <a:solidFill>
                  <a:srgbClr val="24397C"/>
                </a:solidFill>
                <a:latin typeface="Arial" panose="020B0604020202020204" pitchFamily="34" charset="0"/>
                <a:cs typeface="Arial" panose="020B0604020202020204" pitchFamily="34" charset="0"/>
              </a:rPr>
              <a:t>) </a:t>
            </a:r>
            <a:endParaRPr lang="tr-TR" sz="2800" b="1" dirty="0">
              <a:solidFill>
                <a:srgbClr val="24397C"/>
              </a:solidFill>
              <a:latin typeface="Arial" panose="020B0604020202020204" pitchFamily="34" charset="0"/>
              <a:cs typeface="Arial" panose="020B0604020202020204" pitchFamily="34" charset="0"/>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957605"/>
            <a:ext cx="2907782" cy="1635595"/>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229412"/>
            <a:ext cx="2907782" cy="1635596"/>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69" y="4670066"/>
            <a:ext cx="2899917" cy="1631171"/>
          </a:xfrm>
          <a:prstGeom prst="rect">
            <a:avLst/>
          </a:prstGeom>
        </p:spPr>
      </p:pic>
      <p:pic>
        <p:nvPicPr>
          <p:cNvPr id="12" name="Resi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2241" y="4665640"/>
            <a:ext cx="2943616" cy="1635597"/>
          </a:xfrm>
          <a:prstGeom prst="rect">
            <a:avLst/>
          </a:prstGeom>
        </p:spPr>
      </p:pic>
      <p:pic>
        <p:nvPicPr>
          <p:cNvPr id="14" name="Resim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2242" y="2937448"/>
            <a:ext cx="2943615" cy="1655751"/>
          </a:xfrm>
          <a:prstGeom prst="rect">
            <a:avLst/>
          </a:prstGeom>
        </p:spPr>
      </p:pic>
      <p:pic>
        <p:nvPicPr>
          <p:cNvPr id="16" name="Resim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2812" y="4665640"/>
            <a:ext cx="2922155" cy="1643680"/>
          </a:xfrm>
          <a:prstGeom prst="rect">
            <a:avLst/>
          </a:prstGeom>
        </p:spPr>
      </p:pic>
      <p:pic>
        <p:nvPicPr>
          <p:cNvPr id="26" name="Resim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2812" y="2937448"/>
            <a:ext cx="2927045" cy="1655751"/>
          </a:xfrm>
          <a:prstGeom prst="rect">
            <a:avLst/>
          </a:prstGeom>
        </p:spPr>
      </p:pic>
      <p:pic>
        <p:nvPicPr>
          <p:cNvPr id="29" name="Resim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12240" y="1229412"/>
            <a:ext cx="2943617" cy="1635595"/>
          </a:xfrm>
          <a:prstGeom prst="rect">
            <a:avLst/>
          </a:prstGeom>
        </p:spPr>
      </p:pic>
      <p:pic>
        <p:nvPicPr>
          <p:cNvPr id="30" name="Resim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52810" y="1229412"/>
            <a:ext cx="2927047" cy="1635595"/>
          </a:xfrm>
          <a:prstGeom prst="rect">
            <a:avLst/>
          </a:prstGeom>
        </p:spPr>
      </p:pic>
      <p:sp>
        <p:nvSpPr>
          <p:cNvPr id="1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20" name="Picture 2" descr="C:\Users\asus\Desktop\logo.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44</a:t>
            </a:fld>
            <a:endParaRPr lang="tr-TR"/>
          </a:p>
        </p:txBody>
      </p:sp>
    </p:spTree>
    <p:extLst>
      <p:ext uri="{BB962C8B-B14F-4D97-AF65-F5344CB8AC3E}">
        <p14:creationId xmlns:p14="http://schemas.microsoft.com/office/powerpoint/2010/main" val="2033931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3528" y="1556792"/>
            <a:ext cx="8354052" cy="3055965"/>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Üniversitemiz, oluşturduğu spor tesisleriyle öğrencilerin keyifli, verimli ve kaliteli zaman geçirmelerini sağlamaya büyük özen göstermektedir. Bu amaçla </a:t>
            </a:r>
            <a:r>
              <a:rPr lang="tr-TR" b="1" dirty="0">
                <a:solidFill>
                  <a:srgbClr val="FF0000"/>
                </a:solidFill>
                <a:ea typeface="Calibri" panose="020F0502020204030204" pitchFamily="34" charset="0"/>
                <a:cs typeface="Times New Roman" panose="02020603050405020304" pitchFamily="18" charset="0"/>
              </a:rPr>
              <a:t>kapalı spor salonları, futbol sahaları, basketbol ve voleybol sahaları, tenis kortu ile </a:t>
            </a:r>
            <a:r>
              <a:rPr lang="tr-TR" b="1" dirty="0" err="1">
                <a:solidFill>
                  <a:srgbClr val="FF0000"/>
                </a:solidFill>
                <a:ea typeface="Calibri" panose="020F0502020204030204" pitchFamily="34" charset="0"/>
                <a:cs typeface="Times New Roman" panose="02020603050405020304" pitchFamily="18" charset="0"/>
              </a:rPr>
              <a:t>fitness</a:t>
            </a:r>
            <a:r>
              <a:rPr lang="tr-TR" b="1" dirty="0">
                <a:solidFill>
                  <a:srgbClr val="FF0000"/>
                </a:solidFill>
                <a:ea typeface="Calibri" panose="020F0502020204030204" pitchFamily="34" charset="0"/>
                <a:cs typeface="Times New Roman" panose="02020603050405020304" pitchFamily="18" charset="0"/>
              </a:rPr>
              <a:t> merkezi </a:t>
            </a:r>
            <a:r>
              <a:rPr lang="tr-TR" dirty="0">
                <a:ea typeface="Calibri" panose="020F0502020204030204" pitchFamily="34" charset="0"/>
                <a:cs typeface="Times New Roman" panose="02020603050405020304" pitchFamily="18" charset="0"/>
              </a:rPr>
              <a:t>öğrencilerin kullanımına sunulmuştur. </a:t>
            </a:r>
            <a:endParaRPr lang="tr-TR" dirty="0" smtClean="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2016 yılında faaliyete geçen </a:t>
            </a:r>
            <a:r>
              <a:rPr lang="tr-TR" dirty="0" err="1">
                <a:ea typeface="Calibri" panose="020F0502020204030204" pitchFamily="34" charset="0"/>
                <a:cs typeface="Times New Roman" panose="02020603050405020304" pitchFamily="18" charset="0"/>
              </a:rPr>
              <a:t>fitness</a:t>
            </a:r>
            <a:r>
              <a:rPr lang="tr-TR" dirty="0">
                <a:ea typeface="Calibri" panose="020F0502020204030204" pitchFamily="34" charset="0"/>
                <a:cs typeface="Times New Roman" panose="02020603050405020304" pitchFamily="18" charset="0"/>
              </a:rPr>
              <a:t> merkezimizde; </a:t>
            </a:r>
            <a:r>
              <a:rPr lang="tr-TR" b="1" dirty="0">
                <a:solidFill>
                  <a:srgbClr val="FF0000"/>
                </a:solidFill>
                <a:ea typeface="Calibri" panose="020F0502020204030204" pitchFamily="34" charset="0"/>
                <a:cs typeface="Times New Roman" panose="02020603050405020304" pitchFamily="18" charset="0"/>
              </a:rPr>
              <a:t>2 adet </a:t>
            </a:r>
            <a:r>
              <a:rPr lang="tr-TR" b="1" dirty="0" err="1">
                <a:solidFill>
                  <a:srgbClr val="FF0000"/>
                </a:solidFill>
                <a:ea typeface="Calibri" panose="020F0502020204030204" pitchFamily="34" charset="0"/>
                <a:cs typeface="Times New Roman" panose="02020603050405020304" pitchFamily="18" charset="0"/>
              </a:rPr>
              <a:t>fitness</a:t>
            </a:r>
            <a:r>
              <a:rPr lang="tr-TR" b="1" dirty="0">
                <a:solidFill>
                  <a:srgbClr val="FF0000"/>
                </a:solidFill>
                <a:ea typeface="Calibri" panose="020F0502020204030204" pitchFamily="34" charset="0"/>
                <a:cs typeface="Times New Roman" panose="02020603050405020304" pitchFamily="18" charset="0"/>
              </a:rPr>
              <a:t> salonu, 1 adet serbest ağırlık çalışma odası, 1 adet </a:t>
            </a:r>
            <a:r>
              <a:rPr lang="tr-TR" b="1" dirty="0" err="1">
                <a:solidFill>
                  <a:srgbClr val="FF0000"/>
                </a:solidFill>
                <a:ea typeface="Calibri" panose="020F0502020204030204" pitchFamily="34" charset="0"/>
                <a:cs typeface="Times New Roman" panose="02020603050405020304" pitchFamily="18" charset="0"/>
              </a:rPr>
              <a:t>spinbike</a:t>
            </a:r>
            <a:r>
              <a:rPr lang="tr-TR" b="1" dirty="0">
                <a:solidFill>
                  <a:srgbClr val="FF0000"/>
                </a:solidFill>
                <a:ea typeface="Calibri" panose="020F0502020204030204" pitchFamily="34" charset="0"/>
                <a:cs typeface="Times New Roman" panose="02020603050405020304" pitchFamily="18" charset="0"/>
              </a:rPr>
              <a:t> odası, 1 adet </a:t>
            </a:r>
            <a:r>
              <a:rPr lang="tr-TR" b="1" dirty="0" err="1">
                <a:solidFill>
                  <a:srgbClr val="FF0000"/>
                </a:solidFill>
                <a:ea typeface="Calibri" panose="020F0502020204030204" pitchFamily="34" charset="0"/>
                <a:cs typeface="Times New Roman" panose="02020603050405020304" pitchFamily="18" charset="0"/>
              </a:rPr>
              <a:t>squash</a:t>
            </a:r>
            <a:r>
              <a:rPr lang="tr-TR" b="1" dirty="0">
                <a:solidFill>
                  <a:srgbClr val="FF0000"/>
                </a:solidFill>
                <a:ea typeface="Calibri" panose="020F0502020204030204" pitchFamily="34" charset="0"/>
                <a:cs typeface="Times New Roman" panose="02020603050405020304" pitchFamily="18" charset="0"/>
              </a:rPr>
              <a:t> salonu, bay ve bayan soyunma odaları ile duş imkanları </a:t>
            </a:r>
            <a:r>
              <a:rPr lang="tr-TR" dirty="0">
                <a:ea typeface="Calibri" panose="020F0502020204030204" pitchFamily="34" charset="0"/>
                <a:cs typeface="Times New Roman" panose="02020603050405020304" pitchFamily="18" charset="0"/>
              </a:rPr>
              <a:t>bulunmaktadır. Hafta içi her gün </a:t>
            </a:r>
            <a:r>
              <a:rPr lang="tr-TR" b="1" dirty="0">
                <a:solidFill>
                  <a:srgbClr val="FF0000"/>
                </a:solidFill>
                <a:ea typeface="Calibri" panose="020F0502020204030204" pitchFamily="34" charset="0"/>
                <a:cs typeface="Times New Roman" panose="02020603050405020304" pitchFamily="18" charset="0"/>
              </a:rPr>
              <a:t>10.00-20.00 saatleri arasında</a:t>
            </a:r>
            <a:r>
              <a:rPr lang="tr-TR" dirty="0">
                <a:ea typeface="Calibri" panose="020F0502020204030204" pitchFamily="34" charset="0"/>
                <a:cs typeface="Times New Roman" panose="02020603050405020304" pitchFamily="18" charset="0"/>
              </a:rPr>
              <a:t> hizmete açıktır. </a:t>
            </a:r>
            <a:endParaRPr lang="tr-TR" dirty="0">
              <a:effectLst/>
              <a:ea typeface="Calibri" panose="020F0502020204030204" pitchFamily="34" charset="0"/>
              <a:cs typeface="Times New Roman" panose="02020603050405020304" pitchFamily="18" charset="0"/>
            </a:endParaRPr>
          </a:p>
        </p:txBody>
      </p:sp>
      <p:sp>
        <p:nvSpPr>
          <p:cNvPr id="5" name="Dikdörtgen 4"/>
          <p:cNvSpPr/>
          <p:nvPr/>
        </p:nvSpPr>
        <p:spPr>
          <a:xfrm>
            <a:off x="2016278" y="548680"/>
            <a:ext cx="4968552" cy="553357"/>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SPOR</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TESİSLERİMİZ</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0"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45</a:t>
            </a:fld>
            <a:endParaRPr lang="tr-TR"/>
          </a:p>
        </p:txBody>
      </p:sp>
    </p:spTree>
    <p:extLst>
      <p:ext uri="{BB962C8B-B14F-4D97-AF65-F5344CB8AC3E}">
        <p14:creationId xmlns:p14="http://schemas.microsoft.com/office/powerpoint/2010/main" val="3298761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907704" y="427200"/>
            <a:ext cx="4968552" cy="553357"/>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SPOR</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TESİSLERİMİZ</a:t>
            </a:r>
          </a:p>
        </p:txBody>
      </p:sp>
      <p:sp>
        <p:nvSpPr>
          <p:cNvPr id="5" name="Dikdörtgen 4"/>
          <p:cNvSpPr/>
          <p:nvPr/>
        </p:nvSpPr>
        <p:spPr>
          <a:xfrm>
            <a:off x="210559" y="1201553"/>
            <a:ext cx="8640960" cy="1663597"/>
          </a:xfrm>
          <a:prstGeom prst="rect">
            <a:avLst/>
          </a:prstGeom>
        </p:spPr>
        <p:txBody>
          <a:bodyPr wrap="square">
            <a:spAutoFit/>
          </a:bodyPr>
          <a:lstStyle/>
          <a:p>
            <a:pPr lvl="0" algn="just">
              <a:lnSpc>
                <a:spcPct val="107000"/>
              </a:lnSpc>
              <a:spcAft>
                <a:spcPts val="800"/>
              </a:spcAft>
            </a:pPr>
            <a:r>
              <a:rPr lang="tr-TR" dirty="0">
                <a:ea typeface="Calibri" panose="020F0502020204030204" pitchFamily="34" charset="0"/>
                <a:cs typeface="Times New Roman" panose="02020603050405020304" pitchFamily="18" charset="0"/>
              </a:rPr>
              <a:t>Kırklareli Üniversitesi, Türkiye Üniversite Sporları Federasyonu tarafından düzenlenen; </a:t>
            </a:r>
            <a:r>
              <a:rPr lang="tr-TR" b="1" dirty="0">
                <a:solidFill>
                  <a:srgbClr val="FF0000"/>
                </a:solidFill>
                <a:ea typeface="Calibri" panose="020F0502020204030204" pitchFamily="34" charset="0"/>
                <a:cs typeface="Times New Roman" panose="02020603050405020304" pitchFamily="18" charset="0"/>
              </a:rPr>
              <a:t>futbol, </a:t>
            </a:r>
            <a:r>
              <a:rPr lang="tr-TR" b="1" dirty="0" err="1">
                <a:solidFill>
                  <a:srgbClr val="FF0000"/>
                </a:solidFill>
                <a:ea typeface="Calibri" panose="020F0502020204030204" pitchFamily="34" charset="0"/>
                <a:cs typeface="Times New Roman" panose="02020603050405020304" pitchFamily="18" charset="0"/>
              </a:rPr>
              <a:t>futsal</a:t>
            </a:r>
            <a:r>
              <a:rPr lang="tr-TR" b="1" dirty="0">
                <a:solidFill>
                  <a:srgbClr val="FF0000"/>
                </a:solidFill>
                <a:ea typeface="Calibri" panose="020F0502020204030204" pitchFamily="34" charset="0"/>
                <a:cs typeface="Times New Roman" panose="02020603050405020304" pitchFamily="18" charset="0"/>
              </a:rPr>
              <a:t>, basketbol ve voleybol gibi takım oyunları turnuvalarının yanı sıra judo, tekvando, boks, </a:t>
            </a:r>
            <a:r>
              <a:rPr lang="tr-TR" b="1" dirty="0" err="1">
                <a:solidFill>
                  <a:srgbClr val="FF0000"/>
                </a:solidFill>
                <a:ea typeface="Calibri" panose="020F0502020204030204" pitchFamily="34" charset="0"/>
                <a:cs typeface="Times New Roman" panose="02020603050405020304" pitchFamily="18" charset="0"/>
              </a:rPr>
              <a:t>kick</a:t>
            </a:r>
            <a:r>
              <a:rPr lang="tr-TR" b="1" dirty="0">
                <a:solidFill>
                  <a:srgbClr val="FF0000"/>
                </a:solidFill>
                <a:ea typeface="Calibri" panose="020F0502020204030204" pitchFamily="34" charset="0"/>
                <a:cs typeface="Times New Roman" panose="02020603050405020304" pitchFamily="18" charset="0"/>
              </a:rPr>
              <a:t> boks ve atletizm gibi turnuvalara</a:t>
            </a:r>
            <a:r>
              <a:rPr lang="tr-TR" dirty="0">
                <a:ea typeface="Calibri" panose="020F0502020204030204" pitchFamily="34" charset="0"/>
                <a:cs typeface="Times New Roman" panose="02020603050405020304" pitchFamily="18" charset="0"/>
              </a:rPr>
              <a:t> da bireysel olarak katılım göstermektedir.</a:t>
            </a:r>
          </a:p>
          <a:p>
            <a:pPr algn="just">
              <a:lnSpc>
                <a:spcPct val="107000"/>
              </a:lnSpc>
              <a:spcAft>
                <a:spcPts val="800"/>
              </a:spcAft>
            </a:pPr>
            <a:r>
              <a:rPr lang="tr-TR" b="1" dirty="0">
                <a:ea typeface="Calibri" panose="020F0502020204030204" pitchFamily="34" charset="0"/>
                <a:cs typeface="Times New Roman" panose="02020603050405020304" pitchFamily="18" charset="0"/>
              </a:rPr>
              <a:t>     </a:t>
            </a:r>
            <a:endParaRPr lang="tr-TR" sz="1600" dirty="0">
              <a:effectLst/>
              <a:ea typeface="Calibri" panose="020F0502020204030204" pitchFamily="34" charset="0"/>
              <a:cs typeface="Times New Roman" panose="02020603050405020304" pitchFamily="18" charset="0"/>
            </a:endParaRPr>
          </a:p>
        </p:txBody>
      </p:sp>
      <p:sp>
        <p:nvSpPr>
          <p:cNvPr id="6" name="Dikdörtgen 5"/>
          <p:cNvSpPr/>
          <p:nvPr/>
        </p:nvSpPr>
        <p:spPr>
          <a:xfrm>
            <a:off x="611560" y="2636912"/>
            <a:ext cx="5892372" cy="3168240"/>
          </a:xfrm>
          <a:prstGeom prst="rect">
            <a:avLst/>
          </a:prstGeom>
        </p:spPr>
        <p:txBody>
          <a:bodyPr wrap="square">
            <a:spAutoFit/>
          </a:bodyPr>
          <a:lstStyle/>
          <a:p>
            <a:pPr algn="just">
              <a:lnSpc>
                <a:spcPct val="107000"/>
              </a:lnSpc>
              <a:spcAft>
                <a:spcPts val="800"/>
              </a:spcAft>
            </a:pPr>
            <a:r>
              <a:rPr lang="en-AU" b="1" dirty="0" err="1">
                <a:ea typeface="Calibri" panose="020F0502020204030204" pitchFamily="34" charset="0"/>
                <a:cs typeface="Times New Roman" panose="02020603050405020304" pitchFamily="18" charset="0"/>
              </a:rPr>
              <a:t>Spor</a:t>
            </a:r>
            <a:r>
              <a:rPr lang="en-AU" b="1" dirty="0">
                <a:ea typeface="Calibri" panose="020F0502020204030204" pitchFamily="34" charset="0"/>
                <a:cs typeface="Times New Roman" panose="02020603050405020304" pitchFamily="18" charset="0"/>
              </a:rPr>
              <a:t> </a:t>
            </a:r>
            <a:r>
              <a:rPr lang="en-AU" b="1" dirty="0" err="1">
                <a:ea typeface="Calibri" panose="020F0502020204030204" pitchFamily="34" charset="0"/>
                <a:cs typeface="Times New Roman" panose="02020603050405020304" pitchFamily="18" charset="0"/>
              </a:rPr>
              <a:t>Dalları</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dirty="0" err="1">
                <a:ea typeface="Calibri" panose="020F0502020204030204" pitchFamily="34" charset="0"/>
                <a:cs typeface="Times New Roman" panose="02020603050405020304" pitchFamily="18" charset="0"/>
              </a:rPr>
              <a:t>Futbol</a:t>
            </a:r>
            <a:r>
              <a:rPr lang="tr-TR" dirty="0">
                <a:ea typeface="Calibri" panose="020F0502020204030204" pitchFamily="34" charset="0"/>
                <a:cs typeface="Times New Roman" panose="02020603050405020304" pitchFamily="18" charset="0"/>
              </a:rPr>
              <a:t> </a:t>
            </a:r>
            <a:r>
              <a:rPr lang="en-AU" dirty="0">
                <a:ea typeface="Calibri" panose="020F0502020204030204" pitchFamily="34" charset="0"/>
                <a:cs typeface="Times New Roman" panose="02020603050405020304" pitchFamily="18" charset="0"/>
              </a:rPr>
              <a:t>(</a:t>
            </a:r>
            <a:r>
              <a:rPr lang="en-AU" dirty="0" err="1">
                <a:ea typeface="Calibri" panose="020F0502020204030204" pitchFamily="34" charset="0"/>
                <a:cs typeface="Times New Roman" panose="02020603050405020304" pitchFamily="18" charset="0"/>
              </a:rPr>
              <a:t>Erkek</a:t>
            </a:r>
            <a:r>
              <a:rPr lang="en-AU" dirty="0">
                <a:ea typeface="Calibri" panose="020F0502020204030204" pitchFamily="34" charset="0"/>
                <a:cs typeface="Times New Roman" panose="02020603050405020304" pitchFamily="18" charset="0"/>
              </a:rPr>
              <a:t>)</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dirty="0" err="1">
                <a:ea typeface="Calibri" panose="020F0502020204030204" pitchFamily="34" charset="0"/>
                <a:cs typeface="Times New Roman" panose="02020603050405020304" pitchFamily="18" charset="0"/>
              </a:rPr>
              <a:t>Basketbol</a:t>
            </a:r>
            <a:r>
              <a:rPr lang="en-AU" dirty="0">
                <a:ea typeface="Calibri" panose="020F0502020204030204" pitchFamily="34" charset="0"/>
                <a:cs typeface="Times New Roman" panose="02020603050405020304" pitchFamily="18" charset="0"/>
              </a:rPr>
              <a:t> (</a:t>
            </a:r>
            <a:r>
              <a:rPr lang="en-AU" dirty="0" err="1">
                <a:ea typeface="Calibri" panose="020F0502020204030204" pitchFamily="34" charset="0"/>
                <a:cs typeface="Times New Roman" panose="02020603050405020304" pitchFamily="18" charset="0"/>
              </a:rPr>
              <a:t>Erkek</a:t>
            </a:r>
            <a:r>
              <a:rPr lang="en-AU" dirty="0">
                <a:ea typeface="Calibri" panose="020F0502020204030204" pitchFamily="34" charset="0"/>
                <a:cs typeface="Times New Roman" panose="02020603050405020304" pitchFamily="18" charset="0"/>
              </a:rPr>
              <a:t>)</a:t>
            </a:r>
            <a:r>
              <a:rPr lang="tr-TR" dirty="0">
                <a:ea typeface="Calibri" panose="020F0502020204030204" pitchFamily="34" charset="0"/>
                <a:cs typeface="Times New Roman" panose="02020603050405020304" pitchFamily="18" charset="0"/>
              </a:rPr>
              <a:t>		            </a:t>
            </a:r>
          </a:p>
          <a:p>
            <a:pPr marL="342900" lvl="0" indent="-342900" algn="just">
              <a:lnSpc>
                <a:spcPct val="107000"/>
              </a:lnSpc>
              <a:spcAft>
                <a:spcPts val="800"/>
              </a:spcAft>
              <a:buFont typeface="Wingdings" panose="05000000000000000000" pitchFamily="2" charset="2"/>
              <a:buChar char="Ø"/>
              <a:tabLst>
                <a:tab pos="457200" algn="l"/>
              </a:tabLst>
            </a:pPr>
            <a:r>
              <a:rPr lang="en-AU" dirty="0" err="1">
                <a:ea typeface="Calibri" panose="020F0502020204030204" pitchFamily="34" charset="0"/>
                <a:cs typeface="Times New Roman" panose="02020603050405020304" pitchFamily="18" charset="0"/>
              </a:rPr>
              <a:t>Voleybol</a:t>
            </a:r>
            <a:r>
              <a:rPr lang="en-AU" dirty="0">
                <a:ea typeface="Calibri" panose="020F0502020204030204" pitchFamily="34" charset="0"/>
                <a:cs typeface="Times New Roman" panose="02020603050405020304" pitchFamily="18" charset="0"/>
              </a:rPr>
              <a:t> (</a:t>
            </a:r>
            <a:r>
              <a:rPr lang="en-AU" dirty="0" err="1">
                <a:ea typeface="Calibri" panose="020F0502020204030204" pitchFamily="34" charset="0"/>
                <a:cs typeface="Times New Roman" panose="02020603050405020304" pitchFamily="18" charset="0"/>
              </a:rPr>
              <a:t>Bayan+Erkek</a:t>
            </a:r>
            <a:r>
              <a:rPr lang="en-AU" dirty="0">
                <a:ea typeface="Calibri" panose="020F0502020204030204" pitchFamily="34" charset="0"/>
                <a:cs typeface="Times New Roman" panose="02020603050405020304" pitchFamily="18" charset="0"/>
              </a:rPr>
              <a:t>)</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dirty="0">
                <a:ea typeface="Calibri" panose="020F0502020204030204" pitchFamily="34" charset="0"/>
                <a:cs typeface="Times New Roman" panose="02020603050405020304" pitchFamily="18" charset="0"/>
              </a:rPr>
              <a:t>Futsal (</a:t>
            </a:r>
            <a:r>
              <a:rPr lang="en-AU" dirty="0" err="1">
                <a:ea typeface="Calibri" panose="020F0502020204030204" pitchFamily="34" charset="0"/>
                <a:cs typeface="Times New Roman" panose="02020603050405020304" pitchFamily="18" charset="0"/>
              </a:rPr>
              <a:t>Erkek</a:t>
            </a:r>
            <a:r>
              <a:rPr lang="en-AU" dirty="0">
                <a:ea typeface="Calibri" panose="020F0502020204030204" pitchFamily="34" charset="0"/>
                <a:cs typeface="Times New Roman" panose="02020603050405020304" pitchFamily="18" charset="0"/>
              </a:rPr>
              <a:t>)</a:t>
            </a:r>
            <a:r>
              <a:rPr lang="tr-TR" dirty="0">
                <a:ea typeface="Calibri" panose="020F0502020204030204" pitchFamily="34" charset="0"/>
                <a:cs typeface="Times New Roman" panose="02020603050405020304" pitchFamily="18" charset="0"/>
              </a:rPr>
              <a:t>	</a:t>
            </a:r>
          </a:p>
          <a:p>
            <a:pPr marL="342900" lvl="0" indent="-342900" algn="just">
              <a:lnSpc>
                <a:spcPct val="107000"/>
              </a:lnSpc>
              <a:spcAft>
                <a:spcPts val="800"/>
              </a:spcAft>
              <a:buFont typeface="Wingdings" panose="05000000000000000000" pitchFamily="2" charset="2"/>
              <a:buChar char="Ø"/>
              <a:tabLst>
                <a:tab pos="457200" algn="l"/>
              </a:tabLst>
            </a:pPr>
            <a:r>
              <a:rPr lang="en-AU" dirty="0" err="1">
                <a:ea typeface="Calibri" panose="020F0502020204030204" pitchFamily="34" charset="0"/>
                <a:cs typeface="Times New Roman" panose="02020603050405020304" pitchFamily="18" charset="0"/>
              </a:rPr>
              <a:t>Tenis</a:t>
            </a:r>
            <a:r>
              <a:rPr lang="en-AU" dirty="0">
                <a:ea typeface="Calibri" panose="020F0502020204030204" pitchFamily="34" charset="0"/>
                <a:cs typeface="Times New Roman" panose="02020603050405020304" pitchFamily="18" charset="0"/>
              </a:rPr>
              <a:t> (</a:t>
            </a:r>
            <a:r>
              <a:rPr lang="en-AU" dirty="0" err="1">
                <a:ea typeface="Calibri" panose="020F0502020204030204" pitchFamily="34" charset="0"/>
                <a:cs typeface="Times New Roman" panose="02020603050405020304" pitchFamily="18" charset="0"/>
              </a:rPr>
              <a:t>Bayan+Erkek</a:t>
            </a:r>
            <a:r>
              <a:rPr lang="en-AU" dirty="0">
                <a:ea typeface="Calibri" panose="020F0502020204030204" pitchFamily="34" charset="0"/>
                <a:cs typeface="Times New Roman" panose="02020603050405020304" pitchFamily="18" charset="0"/>
              </a:rPr>
              <a:t>)</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dirty="0">
                <a:ea typeface="Calibri" panose="020F0502020204030204" pitchFamily="34" charset="0"/>
                <a:cs typeface="Times New Roman" panose="02020603050405020304" pitchFamily="18" charset="0"/>
              </a:rPr>
              <a:t>Masa </a:t>
            </a:r>
            <a:r>
              <a:rPr lang="en-AU" dirty="0" err="1">
                <a:ea typeface="Calibri" panose="020F0502020204030204" pitchFamily="34" charset="0"/>
                <a:cs typeface="Times New Roman" panose="02020603050405020304" pitchFamily="18" charset="0"/>
              </a:rPr>
              <a:t>Tenisi</a:t>
            </a:r>
            <a:r>
              <a:rPr lang="en-AU" dirty="0">
                <a:ea typeface="Calibri" panose="020F0502020204030204" pitchFamily="34" charset="0"/>
                <a:cs typeface="Times New Roman" panose="02020603050405020304" pitchFamily="18" charset="0"/>
              </a:rPr>
              <a:t> (</a:t>
            </a:r>
            <a:r>
              <a:rPr lang="en-AU" dirty="0" err="1">
                <a:ea typeface="Calibri" panose="020F0502020204030204" pitchFamily="34" charset="0"/>
                <a:cs typeface="Times New Roman" panose="02020603050405020304" pitchFamily="18" charset="0"/>
              </a:rPr>
              <a:t>Bayan+Erkek</a:t>
            </a:r>
            <a:r>
              <a:rPr lang="en-AU" dirty="0">
                <a:ea typeface="Calibri" panose="020F0502020204030204" pitchFamily="34" charset="0"/>
                <a:cs typeface="Times New Roman" panose="02020603050405020304" pitchFamily="18" charset="0"/>
              </a:rPr>
              <a:t>)</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dirty="0" err="1">
                <a:ea typeface="Calibri" panose="020F0502020204030204" pitchFamily="34" charset="0"/>
                <a:cs typeface="Times New Roman" panose="02020603050405020304" pitchFamily="18" charset="0"/>
              </a:rPr>
              <a:t>TaekWando</a:t>
            </a:r>
            <a:r>
              <a:rPr lang="en-AU" dirty="0">
                <a:ea typeface="Calibri" panose="020F0502020204030204" pitchFamily="34" charset="0"/>
                <a:cs typeface="Times New Roman" panose="02020603050405020304" pitchFamily="18" charset="0"/>
              </a:rPr>
              <a:t>(</a:t>
            </a:r>
            <a:r>
              <a:rPr lang="en-AU" dirty="0" err="1">
                <a:ea typeface="Calibri" panose="020F0502020204030204" pitchFamily="34" charset="0"/>
                <a:cs typeface="Times New Roman" panose="02020603050405020304" pitchFamily="18" charset="0"/>
              </a:rPr>
              <a:t>Erkek</a:t>
            </a:r>
            <a:r>
              <a:rPr lang="en-AU" dirty="0">
                <a:ea typeface="Calibri" panose="020F0502020204030204" pitchFamily="34" charset="0"/>
                <a:cs typeface="Times New Roman" panose="02020603050405020304" pitchFamily="18" charset="0"/>
              </a:rPr>
              <a:t>) </a:t>
            </a:r>
            <a:r>
              <a:rPr lang="en-AU" dirty="0" err="1">
                <a:ea typeface="Calibri" panose="020F0502020204030204" pitchFamily="34" charset="0"/>
                <a:cs typeface="Times New Roman" panose="02020603050405020304" pitchFamily="18" charset="0"/>
              </a:rPr>
              <a:t>Voleybol</a:t>
            </a:r>
            <a:r>
              <a:rPr lang="en-AU" dirty="0">
                <a:ea typeface="Calibri" panose="020F0502020204030204" pitchFamily="34" charset="0"/>
                <a:cs typeface="Times New Roman" panose="02020603050405020304" pitchFamily="18" charset="0"/>
              </a:rPr>
              <a:t>(</a:t>
            </a:r>
            <a:r>
              <a:rPr lang="en-AU" dirty="0" err="1">
                <a:ea typeface="Calibri" panose="020F0502020204030204" pitchFamily="34" charset="0"/>
                <a:cs typeface="Times New Roman" panose="02020603050405020304" pitchFamily="18" charset="0"/>
              </a:rPr>
              <a:t>Bayan+Erkek</a:t>
            </a:r>
            <a:r>
              <a:rPr lang="en-AU" dirty="0">
                <a:ea typeface="Calibri" panose="020F0502020204030204" pitchFamily="34" charset="0"/>
                <a:cs typeface="Times New Roman" panose="02020603050405020304" pitchFamily="18" charset="0"/>
              </a:rPr>
              <a:t>)</a:t>
            </a:r>
            <a:endParaRPr lang="tr-TR" dirty="0">
              <a:ea typeface="Calibri" panose="020F0502020204030204" pitchFamily="34" charset="0"/>
              <a:cs typeface="Times New Roman" panose="02020603050405020304" pitchFamily="18" charset="0"/>
            </a:endParaRPr>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46</a:t>
            </a:fld>
            <a:endParaRPr lang="tr-TR"/>
          </a:p>
        </p:txBody>
      </p:sp>
    </p:spTree>
    <p:extLst>
      <p:ext uri="{BB962C8B-B14F-4D97-AF65-F5344CB8AC3E}">
        <p14:creationId xmlns:p14="http://schemas.microsoft.com/office/powerpoint/2010/main" val="824507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2760994" y="212629"/>
            <a:ext cx="36004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SPOR</a:t>
            </a:r>
            <a:r>
              <a:rPr lang="tr-TR" sz="2800" b="1" dirty="0">
                <a:solidFill>
                  <a:srgbClr val="24397C"/>
                </a:solidFill>
                <a:latin typeface="Arial" panose="020B0604020202020204" pitchFamily="34" charset="0"/>
                <a:cs typeface="Arial" panose="020B0604020202020204" pitchFamily="34" charset="0"/>
              </a:rPr>
              <a:t> </a:t>
            </a:r>
            <a:r>
              <a:rPr lang="tr-TR" sz="2800" b="1" dirty="0" smtClean="0">
                <a:solidFill>
                  <a:srgbClr val="24397C"/>
                </a:solidFill>
                <a:latin typeface="+mj-lt"/>
                <a:cs typeface="Arial" panose="020B0604020202020204" pitchFamily="34" charset="0"/>
              </a:rPr>
              <a:t>TESİSLERİMİZ</a:t>
            </a:r>
            <a:endParaRPr lang="tr-TR" sz="2800" b="1" dirty="0">
              <a:solidFill>
                <a:srgbClr val="24397C"/>
              </a:solidFill>
              <a:latin typeface="+mj-lt"/>
              <a:cs typeface="Arial" panose="020B0604020202020204" pitchFamily="34" charset="0"/>
            </a:endParaRP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223" y="2521693"/>
            <a:ext cx="2808311" cy="1860050"/>
          </a:xfrm>
          <a:prstGeom prst="rect">
            <a:avLst/>
          </a:prstGeom>
        </p:spPr>
      </p:pic>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223" y="4444173"/>
            <a:ext cx="2808312" cy="1860052"/>
          </a:xfrm>
          <a:prstGeom prst="rect">
            <a:avLst/>
          </a:prstGeom>
        </p:spPr>
      </p:pic>
      <p:pic>
        <p:nvPicPr>
          <p:cNvPr id="14" name="Resi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9" y="2521694"/>
            <a:ext cx="2808311" cy="1860050"/>
          </a:xfrm>
          <a:prstGeom prst="rect">
            <a:avLst/>
          </a:prstGeom>
        </p:spPr>
      </p:pic>
      <p:pic>
        <p:nvPicPr>
          <p:cNvPr id="16" name="Resim 15"/>
          <p:cNvPicPr>
            <a:picLocks noChangeAspect="1"/>
          </p:cNvPicPr>
          <p:nvPr/>
        </p:nvPicPr>
        <p:blipFill rotWithShape="1">
          <a:blip r:embed="rId6" cstate="print">
            <a:extLst>
              <a:ext uri="{28A0092B-C50C-407E-A947-70E740481C1C}">
                <a14:useLocalDpi xmlns:a14="http://schemas.microsoft.com/office/drawing/2010/main" val="0"/>
              </a:ext>
            </a:extLst>
          </a:blip>
          <a:srcRect b="13638"/>
          <a:stretch/>
        </p:blipFill>
        <p:spPr>
          <a:xfrm>
            <a:off x="3203847" y="2525168"/>
            <a:ext cx="2816007" cy="1856575"/>
          </a:xfrm>
          <a:prstGeom prst="rect">
            <a:avLst/>
          </a:prstGeom>
        </p:spPr>
      </p:pic>
      <p:pic>
        <p:nvPicPr>
          <p:cNvPr id="17" name="Resi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4169" y="4444174"/>
            <a:ext cx="2808313" cy="1860052"/>
          </a:xfrm>
          <a:prstGeom prst="rect">
            <a:avLst/>
          </a:prstGeom>
        </p:spPr>
      </p:pic>
      <p:pic>
        <p:nvPicPr>
          <p:cNvPr id="18" name="Resim 17"/>
          <p:cNvPicPr>
            <a:picLocks noChangeAspect="1"/>
          </p:cNvPicPr>
          <p:nvPr/>
        </p:nvPicPr>
        <p:blipFill rotWithShape="1">
          <a:blip r:embed="rId8" cstate="print">
            <a:extLst>
              <a:ext uri="{28A0092B-C50C-407E-A947-70E740481C1C}">
                <a14:useLocalDpi xmlns:a14="http://schemas.microsoft.com/office/drawing/2010/main" val="0"/>
              </a:ext>
            </a:extLst>
          </a:blip>
          <a:srcRect l="7488" r="7308"/>
          <a:stretch/>
        </p:blipFill>
        <p:spPr>
          <a:xfrm>
            <a:off x="3203847" y="4444173"/>
            <a:ext cx="2816007" cy="1860052"/>
          </a:xfrm>
          <a:prstGeom prst="rect">
            <a:avLst/>
          </a:prstGeom>
        </p:spPr>
      </p:pic>
      <p:pic>
        <p:nvPicPr>
          <p:cNvPr id="2" name="Resim 1"/>
          <p:cNvPicPr>
            <a:picLocks noChangeAspect="1"/>
          </p:cNvPicPr>
          <p:nvPr/>
        </p:nvPicPr>
        <p:blipFill rotWithShape="1">
          <a:blip r:embed="rId9"/>
          <a:srcRect l="5619" r="3609"/>
          <a:stretch/>
        </p:blipFill>
        <p:spPr>
          <a:xfrm>
            <a:off x="1979712" y="1110794"/>
            <a:ext cx="5084831" cy="1219979"/>
          </a:xfrm>
          <a:prstGeom prst="rect">
            <a:avLst/>
          </a:prstGeom>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20" name="Picture 2" descr="C:\Users\asus\Desktop\logo.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47</a:t>
            </a:fld>
            <a:endParaRPr lang="tr-TR"/>
          </a:p>
        </p:txBody>
      </p:sp>
    </p:spTree>
    <p:extLst>
      <p:ext uri="{BB962C8B-B14F-4D97-AF65-F5344CB8AC3E}">
        <p14:creationId xmlns:p14="http://schemas.microsoft.com/office/powerpoint/2010/main" val="1244453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8 Dikdörtgen"/>
          <p:cNvSpPr txBox="1">
            <a:spLocks/>
          </p:cNvSpPr>
          <p:nvPr/>
        </p:nvSpPr>
        <p:spPr>
          <a:xfrm>
            <a:off x="604904" y="367514"/>
            <a:ext cx="792088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FUTBOL</a:t>
            </a:r>
            <a:r>
              <a:rPr lang="tr-TR" sz="2800" b="1" dirty="0" smtClean="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SAHASI</a:t>
            </a:r>
          </a:p>
        </p:txBody>
      </p:sp>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b="50800"/>
          <a:stretch/>
        </p:blipFill>
        <p:spPr>
          <a:xfrm>
            <a:off x="333651" y="1108924"/>
            <a:ext cx="8510253" cy="2520280"/>
          </a:xfrm>
          <a:prstGeom prst="rect">
            <a:avLst/>
          </a:prstGeom>
        </p:spPr>
      </p:pic>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l="3362" t="21372" r="4190" b="10553"/>
          <a:stretch/>
        </p:blipFill>
        <p:spPr>
          <a:xfrm>
            <a:off x="310218" y="3743270"/>
            <a:ext cx="4123745" cy="2206010"/>
          </a:xfrm>
          <a:prstGeom prst="rect">
            <a:avLst/>
          </a:prstGeom>
        </p:spPr>
      </p:pic>
      <p:pic>
        <p:nvPicPr>
          <p:cNvPr id="12" name="Resim 11"/>
          <p:cNvPicPr>
            <a:picLocks noChangeAspect="1"/>
          </p:cNvPicPr>
          <p:nvPr/>
        </p:nvPicPr>
        <p:blipFill rotWithShape="1">
          <a:blip r:embed="rId5" cstate="print">
            <a:extLst>
              <a:ext uri="{28A0092B-C50C-407E-A947-70E740481C1C}">
                <a14:useLocalDpi xmlns:a14="http://schemas.microsoft.com/office/drawing/2010/main" val="0"/>
              </a:ext>
            </a:extLst>
          </a:blip>
          <a:srcRect b="25882"/>
          <a:stretch/>
        </p:blipFill>
        <p:spPr>
          <a:xfrm>
            <a:off x="4677742" y="3789040"/>
            <a:ext cx="4142730" cy="2160240"/>
          </a:xfrm>
          <a:prstGeom prst="rect">
            <a:avLst/>
          </a:prstGeom>
        </p:spPr>
      </p:pic>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4"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48</a:t>
            </a:fld>
            <a:endParaRPr lang="tr-TR"/>
          </a:p>
        </p:txBody>
      </p:sp>
    </p:spTree>
    <p:extLst>
      <p:ext uri="{BB962C8B-B14F-4D97-AF65-F5344CB8AC3E}">
        <p14:creationId xmlns:p14="http://schemas.microsoft.com/office/powerpoint/2010/main" val="337139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37319"/>
            <a:ext cx="8229600" cy="706090"/>
          </a:xfrm>
        </p:spPr>
        <p:txBody>
          <a:bodyPr>
            <a:normAutofit/>
          </a:bodyPr>
          <a:lstStyle/>
          <a:p>
            <a:pPr>
              <a:spcAft>
                <a:spcPts val="600"/>
              </a:spcAft>
              <a:defRPr/>
            </a:pPr>
            <a:r>
              <a:rPr lang="tr-TR" sz="2800" b="1" dirty="0" smtClean="0">
                <a:solidFill>
                  <a:srgbClr val="24397C"/>
                </a:solidFill>
                <a:cs typeface="Arial" panose="020B0604020202020204" pitchFamily="34" charset="0"/>
              </a:rPr>
              <a:t>AÇIK SPOR TESİSLERİ</a:t>
            </a:r>
            <a:endParaRPr lang="tr-TR" sz="2800" b="1" dirty="0">
              <a:solidFill>
                <a:srgbClr val="24397C"/>
              </a:solidFill>
              <a:cs typeface="Arial" panose="020B0604020202020204" pitchFamily="34" charset="0"/>
            </a:endParaRPr>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986806"/>
            <a:ext cx="3674845" cy="2510158"/>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2696" y="980728"/>
            <a:ext cx="3883749" cy="2513229"/>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000" y="3674690"/>
            <a:ext cx="3674845" cy="2638228"/>
          </a:xfrm>
          <a:prstGeom prst="rect">
            <a:avLst/>
          </a:prstGeom>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5976" y="3673486"/>
            <a:ext cx="3940469" cy="2667680"/>
          </a:xfrm>
          <a:prstGeom prst="rect">
            <a:avLst/>
          </a:prstGeom>
        </p:spPr>
      </p:pic>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49</a:t>
            </a:fld>
            <a:endParaRPr lang="tr-TR"/>
          </a:p>
        </p:txBody>
      </p:sp>
    </p:spTree>
    <p:extLst>
      <p:ext uri="{BB962C8B-B14F-4D97-AF65-F5344CB8AC3E}">
        <p14:creationId xmlns:p14="http://schemas.microsoft.com/office/powerpoint/2010/main" val="925465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8 Dikdörtgen"/>
          <p:cNvSpPr txBox="1">
            <a:spLocks/>
          </p:cNvSpPr>
          <p:nvPr/>
        </p:nvSpPr>
        <p:spPr>
          <a:xfrm>
            <a:off x="2252574" y="568341"/>
            <a:ext cx="4752528"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GENEL</a:t>
            </a: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BİLGİLER</a:t>
            </a:r>
          </a:p>
        </p:txBody>
      </p:sp>
      <p:sp>
        <p:nvSpPr>
          <p:cNvPr id="28" name="Dikdörtgen 27"/>
          <p:cNvSpPr/>
          <p:nvPr/>
        </p:nvSpPr>
        <p:spPr>
          <a:xfrm>
            <a:off x="6144832" y="2217594"/>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6360856" y="2077624"/>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29" name="Metin kutusu 28"/>
          <p:cNvSpPr txBox="1"/>
          <p:nvPr/>
        </p:nvSpPr>
        <p:spPr>
          <a:xfrm>
            <a:off x="6300192" y="2123564"/>
            <a:ext cx="2232248" cy="338554"/>
          </a:xfrm>
          <a:prstGeom prst="rect">
            <a:avLst/>
          </a:prstGeom>
          <a:noFill/>
          <a:ln>
            <a:noFill/>
          </a:ln>
        </p:spPr>
        <p:txBody>
          <a:bodyPr wrap="square" rtlCol="0">
            <a:spAutoFit/>
          </a:bodyPr>
          <a:lstStyle/>
          <a:p>
            <a:r>
              <a:rPr lang="tr-TR" sz="1600" b="1" dirty="0" smtClean="0">
                <a:solidFill>
                  <a:schemeClr val="bg1"/>
                </a:solidFill>
              </a:rPr>
              <a:t>778 </a:t>
            </a:r>
            <a:r>
              <a:rPr lang="tr-TR" sz="1600" b="1" dirty="0">
                <a:solidFill>
                  <a:schemeClr val="bg1"/>
                </a:solidFill>
              </a:rPr>
              <a:t>Akademik Personel</a:t>
            </a:r>
          </a:p>
        </p:txBody>
      </p:sp>
      <p:sp>
        <p:nvSpPr>
          <p:cNvPr id="30" name="Dikdörtgen 29"/>
          <p:cNvSpPr/>
          <p:nvPr/>
        </p:nvSpPr>
        <p:spPr>
          <a:xfrm>
            <a:off x="6144832" y="2946966"/>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Dikdörtgen 30"/>
          <p:cNvSpPr/>
          <p:nvPr/>
        </p:nvSpPr>
        <p:spPr>
          <a:xfrm>
            <a:off x="6300192" y="2852936"/>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32" name="Metin kutusu 31"/>
          <p:cNvSpPr txBox="1"/>
          <p:nvPr/>
        </p:nvSpPr>
        <p:spPr>
          <a:xfrm>
            <a:off x="6360856" y="2850440"/>
            <a:ext cx="2088232" cy="338554"/>
          </a:xfrm>
          <a:prstGeom prst="rect">
            <a:avLst/>
          </a:prstGeom>
          <a:noFill/>
          <a:ln>
            <a:noFill/>
          </a:ln>
        </p:spPr>
        <p:txBody>
          <a:bodyPr wrap="square" rtlCol="0">
            <a:spAutoFit/>
          </a:bodyPr>
          <a:lstStyle/>
          <a:p>
            <a:pPr algn="ctr"/>
            <a:r>
              <a:rPr lang="tr-TR" sz="1600" b="1" dirty="0" smtClean="0">
                <a:solidFill>
                  <a:schemeClr val="bg1"/>
                </a:solidFill>
              </a:rPr>
              <a:t>292 </a:t>
            </a:r>
            <a:r>
              <a:rPr lang="tr-TR" sz="1600" b="1" dirty="0">
                <a:solidFill>
                  <a:schemeClr val="bg1"/>
                </a:solidFill>
              </a:rPr>
              <a:t>İdari Personel</a:t>
            </a:r>
          </a:p>
        </p:txBody>
      </p:sp>
      <p:sp>
        <p:nvSpPr>
          <p:cNvPr id="33" name="Dikdörtgen 32"/>
          <p:cNvSpPr/>
          <p:nvPr/>
        </p:nvSpPr>
        <p:spPr>
          <a:xfrm>
            <a:off x="6144832" y="3689004"/>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Dikdörtgen 33"/>
          <p:cNvSpPr/>
          <p:nvPr/>
        </p:nvSpPr>
        <p:spPr>
          <a:xfrm>
            <a:off x="6300192" y="3573016"/>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35" name="Metin kutusu 34"/>
          <p:cNvSpPr txBox="1"/>
          <p:nvPr/>
        </p:nvSpPr>
        <p:spPr>
          <a:xfrm>
            <a:off x="6360856" y="3570992"/>
            <a:ext cx="2088232" cy="338554"/>
          </a:xfrm>
          <a:prstGeom prst="rect">
            <a:avLst/>
          </a:prstGeom>
          <a:noFill/>
          <a:ln>
            <a:noFill/>
          </a:ln>
        </p:spPr>
        <p:txBody>
          <a:bodyPr wrap="square" rtlCol="0">
            <a:spAutoFit/>
          </a:bodyPr>
          <a:lstStyle/>
          <a:p>
            <a:pPr algn="ctr"/>
            <a:r>
              <a:rPr lang="tr-TR" sz="1600" b="1" dirty="0" smtClean="0">
                <a:solidFill>
                  <a:schemeClr val="bg1"/>
                </a:solidFill>
              </a:rPr>
              <a:t>177 </a:t>
            </a:r>
            <a:r>
              <a:rPr lang="tr-TR" sz="1600" b="1" dirty="0">
                <a:solidFill>
                  <a:schemeClr val="bg1"/>
                </a:solidFill>
              </a:rPr>
              <a:t>Sürekli İşçi</a:t>
            </a:r>
          </a:p>
        </p:txBody>
      </p:sp>
      <p:sp>
        <p:nvSpPr>
          <p:cNvPr id="36" name="Dikdörtgen 35"/>
          <p:cNvSpPr/>
          <p:nvPr/>
        </p:nvSpPr>
        <p:spPr>
          <a:xfrm>
            <a:off x="6144832" y="4428139"/>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36"/>
          <p:cNvSpPr/>
          <p:nvPr/>
        </p:nvSpPr>
        <p:spPr>
          <a:xfrm>
            <a:off x="6300192" y="4312151"/>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38" name="Metin kutusu 37"/>
          <p:cNvSpPr txBox="1"/>
          <p:nvPr/>
        </p:nvSpPr>
        <p:spPr>
          <a:xfrm>
            <a:off x="6360856" y="4310127"/>
            <a:ext cx="2088232" cy="338554"/>
          </a:xfrm>
          <a:prstGeom prst="rect">
            <a:avLst/>
          </a:prstGeom>
          <a:noFill/>
        </p:spPr>
        <p:txBody>
          <a:bodyPr wrap="square" rtlCol="0">
            <a:spAutoFit/>
          </a:bodyPr>
          <a:lstStyle/>
          <a:p>
            <a:pPr algn="ctr"/>
            <a:r>
              <a:rPr lang="tr-TR" sz="1600" b="1" dirty="0" smtClean="0">
                <a:solidFill>
                  <a:schemeClr val="bg1"/>
                </a:solidFill>
              </a:rPr>
              <a:t>23583 </a:t>
            </a:r>
            <a:r>
              <a:rPr lang="tr-TR" sz="1600" b="1" dirty="0">
                <a:solidFill>
                  <a:schemeClr val="bg1"/>
                </a:solidFill>
              </a:rPr>
              <a:t>Öğrenci</a:t>
            </a:r>
          </a:p>
        </p:txBody>
      </p:sp>
      <p:grpSp>
        <p:nvGrpSpPr>
          <p:cNvPr id="3" name="Grup 2"/>
          <p:cNvGrpSpPr/>
          <p:nvPr/>
        </p:nvGrpSpPr>
        <p:grpSpPr>
          <a:xfrm>
            <a:off x="372698" y="1440153"/>
            <a:ext cx="5783478" cy="4039683"/>
            <a:chOff x="323528" y="1844824"/>
            <a:chExt cx="5783478" cy="4039683"/>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44824"/>
              <a:ext cx="741070" cy="539488"/>
            </a:xfrm>
            <a:prstGeom prst="rect">
              <a:avLst/>
            </a:prstGeom>
          </p:spPr>
        </p:pic>
        <p:pic>
          <p:nvPicPr>
            <p:cNvPr id="10" name="Resi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432" y="2236370"/>
              <a:ext cx="741070" cy="539488"/>
            </a:xfrm>
            <a:prstGeom prst="rect">
              <a:avLst/>
            </a:prstGeom>
          </p:spPr>
        </p:pic>
        <p:pic>
          <p:nvPicPr>
            <p:cNvPr id="14" name="Resim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2571" y="2650130"/>
              <a:ext cx="741070" cy="539488"/>
            </a:xfrm>
            <a:prstGeom prst="rect">
              <a:avLst/>
            </a:prstGeom>
          </p:spPr>
        </p:pic>
        <p:pic>
          <p:nvPicPr>
            <p:cNvPr id="15" name="Resim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9504" y="3169050"/>
              <a:ext cx="741070" cy="539488"/>
            </a:xfrm>
            <a:prstGeom prst="rect">
              <a:avLst/>
            </a:prstGeom>
          </p:spPr>
        </p:pic>
        <p:sp>
          <p:nvSpPr>
            <p:cNvPr id="16" name="Metin kutusu 15"/>
            <p:cNvSpPr txBox="1"/>
            <p:nvPr/>
          </p:nvSpPr>
          <p:spPr>
            <a:xfrm>
              <a:off x="1049971" y="1925866"/>
              <a:ext cx="1439150" cy="400110"/>
            </a:xfrm>
            <a:prstGeom prst="rect">
              <a:avLst/>
            </a:prstGeom>
            <a:noFill/>
          </p:spPr>
          <p:txBody>
            <a:bodyPr wrap="square" rtlCol="0">
              <a:spAutoFit/>
            </a:bodyPr>
            <a:lstStyle/>
            <a:p>
              <a:r>
                <a:rPr lang="tr-TR" sz="2000" b="1" dirty="0">
                  <a:solidFill>
                    <a:schemeClr val="tx2">
                      <a:lumMod val="60000"/>
                      <a:lumOff val="40000"/>
                    </a:schemeClr>
                  </a:solidFill>
                </a:rPr>
                <a:t>3 Enstitü</a:t>
              </a:r>
            </a:p>
          </p:txBody>
        </p:sp>
        <p:sp>
          <p:nvSpPr>
            <p:cNvPr id="17" name="Metin kutusu 16"/>
            <p:cNvSpPr txBox="1"/>
            <p:nvPr/>
          </p:nvSpPr>
          <p:spPr>
            <a:xfrm>
              <a:off x="2135528" y="2754076"/>
              <a:ext cx="1655174" cy="400110"/>
            </a:xfrm>
            <a:prstGeom prst="rect">
              <a:avLst/>
            </a:prstGeom>
            <a:noFill/>
          </p:spPr>
          <p:txBody>
            <a:bodyPr wrap="square" rtlCol="0">
              <a:spAutoFit/>
            </a:bodyPr>
            <a:lstStyle/>
            <a:p>
              <a:r>
                <a:rPr lang="tr-TR" sz="2000" b="1" dirty="0">
                  <a:solidFill>
                    <a:schemeClr val="tx2">
                      <a:lumMod val="60000"/>
                      <a:lumOff val="40000"/>
                    </a:schemeClr>
                  </a:solidFill>
                </a:rPr>
                <a:t>2</a:t>
              </a:r>
              <a:r>
                <a:rPr lang="tr-TR" sz="2000" b="1" dirty="0" smtClean="0">
                  <a:solidFill>
                    <a:schemeClr val="tx2">
                      <a:lumMod val="60000"/>
                      <a:lumOff val="40000"/>
                    </a:schemeClr>
                  </a:solidFill>
                </a:rPr>
                <a:t> </a:t>
              </a:r>
              <a:r>
                <a:rPr lang="tr-TR" sz="2000" b="1" dirty="0">
                  <a:solidFill>
                    <a:schemeClr val="tx2">
                      <a:lumMod val="60000"/>
                      <a:lumOff val="40000"/>
                    </a:schemeClr>
                  </a:solidFill>
                </a:rPr>
                <a:t>Yüksekokul</a:t>
              </a:r>
            </a:p>
          </p:txBody>
        </p:sp>
        <p:sp>
          <p:nvSpPr>
            <p:cNvPr id="18" name="Metin kutusu 17"/>
            <p:cNvSpPr txBox="1"/>
            <p:nvPr/>
          </p:nvSpPr>
          <p:spPr>
            <a:xfrm>
              <a:off x="2567576" y="3323292"/>
              <a:ext cx="2663286" cy="400110"/>
            </a:xfrm>
            <a:prstGeom prst="rect">
              <a:avLst/>
            </a:prstGeom>
            <a:noFill/>
          </p:spPr>
          <p:txBody>
            <a:bodyPr wrap="square" rtlCol="0">
              <a:spAutoFit/>
            </a:bodyPr>
            <a:lstStyle/>
            <a:p>
              <a:r>
                <a:rPr lang="tr-TR" sz="2000" b="1" dirty="0">
                  <a:solidFill>
                    <a:schemeClr val="tx2">
                      <a:lumMod val="60000"/>
                      <a:lumOff val="40000"/>
                    </a:schemeClr>
                  </a:solidFill>
                </a:rPr>
                <a:t>7 Meslek Yüksekokulu</a:t>
              </a:r>
            </a:p>
          </p:txBody>
        </p:sp>
        <p:pic>
          <p:nvPicPr>
            <p:cNvPr id="19" name="Resim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504" y="4241696"/>
              <a:ext cx="741070" cy="539488"/>
            </a:xfrm>
            <a:prstGeom prst="rect">
              <a:avLst/>
            </a:prstGeom>
          </p:spPr>
        </p:pic>
        <p:sp>
          <p:nvSpPr>
            <p:cNvPr id="20" name="Metin kutusu 19"/>
            <p:cNvSpPr txBox="1"/>
            <p:nvPr/>
          </p:nvSpPr>
          <p:spPr>
            <a:xfrm>
              <a:off x="2625468" y="3882820"/>
              <a:ext cx="2663286" cy="400110"/>
            </a:xfrm>
            <a:prstGeom prst="rect">
              <a:avLst/>
            </a:prstGeom>
            <a:noFill/>
          </p:spPr>
          <p:txBody>
            <a:bodyPr wrap="square" rtlCol="0">
              <a:spAutoFit/>
            </a:bodyPr>
            <a:lstStyle/>
            <a:p>
              <a:r>
                <a:rPr lang="tr-TR" sz="2000" b="1" dirty="0">
                  <a:solidFill>
                    <a:schemeClr val="tx2">
                      <a:lumMod val="60000"/>
                      <a:lumOff val="40000"/>
                    </a:schemeClr>
                  </a:solidFill>
                </a:rPr>
                <a:t>1 Devlet Konservatuarı </a:t>
              </a:r>
            </a:p>
          </p:txBody>
        </p:sp>
        <p:pic>
          <p:nvPicPr>
            <p:cNvPr id="21" name="Resim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588" y="4776882"/>
              <a:ext cx="741070" cy="539488"/>
            </a:xfrm>
            <a:prstGeom prst="rect">
              <a:avLst/>
            </a:prstGeom>
          </p:spPr>
        </p:pic>
        <p:sp>
          <p:nvSpPr>
            <p:cNvPr id="22" name="Metin kutusu 21"/>
            <p:cNvSpPr txBox="1"/>
            <p:nvPr/>
          </p:nvSpPr>
          <p:spPr>
            <a:xfrm>
              <a:off x="1064598" y="5484397"/>
              <a:ext cx="3888432" cy="400110"/>
            </a:xfrm>
            <a:prstGeom prst="rect">
              <a:avLst/>
            </a:prstGeom>
            <a:noFill/>
          </p:spPr>
          <p:txBody>
            <a:bodyPr wrap="square" rtlCol="0">
              <a:spAutoFit/>
            </a:bodyPr>
            <a:lstStyle/>
            <a:p>
              <a:r>
                <a:rPr lang="tr-TR" sz="2000" b="1" dirty="0">
                  <a:solidFill>
                    <a:schemeClr val="tx2">
                      <a:lumMod val="60000"/>
                      <a:lumOff val="40000"/>
                    </a:schemeClr>
                  </a:solidFill>
                </a:rPr>
                <a:t>14 Uygulama ve Araştırma Merkezi </a:t>
              </a:r>
            </a:p>
          </p:txBody>
        </p:sp>
        <p:pic>
          <p:nvPicPr>
            <p:cNvPr id="23" name="Resim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5343841"/>
              <a:ext cx="741070" cy="539488"/>
            </a:xfrm>
            <a:prstGeom prst="rect">
              <a:avLst/>
            </a:prstGeom>
          </p:spPr>
        </p:pic>
        <p:sp>
          <p:nvSpPr>
            <p:cNvPr id="24" name="Metin kutusu 23"/>
            <p:cNvSpPr txBox="1"/>
            <p:nvPr/>
          </p:nvSpPr>
          <p:spPr>
            <a:xfrm>
              <a:off x="2218574" y="4400195"/>
              <a:ext cx="3888432" cy="400110"/>
            </a:xfrm>
            <a:prstGeom prst="rect">
              <a:avLst/>
            </a:prstGeom>
            <a:noFill/>
          </p:spPr>
          <p:txBody>
            <a:bodyPr wrap="square" rtlCol="0">
              <a:spAutoFit/>
            </a:bodyPr>
            <a:lstStyle/>
            <a:p>
              <a:r>
                <a:rPr lang="tr-TR" sz="2000" b="1" dirty="0">
                  <a:solidFill>
                    <a:schemeClr val="tx2">
                      <a:lumMod val="60000"/>
                      <a:lumOff val="40000"/>
                    </a:schemeClr>
                  </a:solidFill>
                </a:rPr>
                <a:t>3 Rektörlüğe Bağlı Birim</a:t>
              </a:r>
            </a:p>
          </p:txBody>
        </p:sp>
        <p:sp>
          <p:nvSpPr>
            <p:cNvPr id="45" name="Metin kutusu 44"/>
            <p:cNvSpPr txBox="1"/>
            <p:nvPr/>
          </p:nvSpPr>
          <p:spPr>
            <a:xfrm>
              <a:off x="1581969" y="2294561"/>
              <a:ext cx="1439150" cy="400110"/>
            </a:xfrm>
            <a:prstGeom prst="rect">
              <a:avLst/>
            </a:prstGeom>
            <a:noFill/>
          </p:spPr>
          <p:txBody>
            <a:bodyPr wrap="square" rtlCol="0">
              <a:spAutoFit/>
            </a:bodyPr>
            <a:lstStyle/>
            <a:p>
              <a:r>
                <a:rPr lang="tr-TR" sz="2000" b="1" dirty="0" smtClean="0">
                  <a:solidFill>
                    <a:schemeClr val="tx2">
                      <a:lumMod val="60000"/>
                      <a:lumOff val="40000"/>
                    </a:schemeClr>
                  </a:solidFill>
                </a:rPr>
                <a:t>12 </a:t>
              </a:r>
              <a:r>
                <a:rPr lang="tr-TR" sz="2000" b="1" dirty="0">
                  <a:solidFill>
                    <a:schemeClr val="tx2">
                      <a:lumMod val="60000"/>
                      <a:lumOff val="40000"/>
                    </a:schemeClr>
                  </a:solidFill>
                </a:rPr>
                <a:t>Fakülte</a:t>
              </a:r>
            </a:p>
          </p:txBody>
        </p:sp>
        <p:pic>
          <p:nvPicPr>
            <p:cNvPr id="41" name="Resim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1009" y="3764251"/>
              <a:ext cx="741070" cy="539488"/>
            </a:xfrm>
            <a:prstGeom prst="rect">
              <a:avLst/>
            </a:prstGeom>
          </p:spPr>
        </p:pic>
        <p:sp>
          <p:nvSpPr>
            <p:cNvPr id="43" name="Metin kutusu 42"/>
            <p:cNvSpPr txBox="1"/>
            <p:nvPr/>
          </p:nvSpPr>
          <p:spPr>
            <a:xfrm>
              <a:off x="1607719" y="4959042"/>
              <a:ext cx="2663286" cy="400110"/>
            </a:xfrm>
            <a:prstGeom prst="rect">
              <a:avLst/>
            </a:prstGeom>
            <a:noFill/>
          </p:spPr>
          <p:txBody>
            <a:bodyPr wrap="square" rtlCol="0">
              <a:spAutoFit/>
            </a:bodyPr>
            <a:lstStyle/>
            <a:p>
              <a:r>
                <a:rPr lang="tr-TR" sz="2000" b="1" dirty="0" smtClean="0">
                  <a:solidFill>
                    <a:schemeClr val="tx2">
                      <a:lumMod val="60000"/>
                      <a:lumOff val="40000"/>
                    </a:schemeClr>
                  </a:solidFill>
                </a:rPr>
                <a:t>13 Koordinatörlük</a:t>
              </a:r>
              <a:endParaRPr lang="tr-TR" sz="2000" b="1" dirty="0">
                <a:solidFill>
                  <a:schemeClr val="tx2">
                    <a:lumMod val="60000"/>
                    <a:lumOff val="40000"/>
                  </a:schemeClr>
                </a:solidFill>
              </a:endParaRPr>
            </a:p>
          </p:txBody>
        </p:sp>
      </p:grpSp>
      <p:sp>
        <p:nvSpPr>
          <p:cNvPr id="3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40"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5</a:t>
            </a:fld>
            <a:endParaRPr lang="tr-TR"/>
          </a:p>
        </p:txBody>
      </p:sp>
    </p:spTree>
    <p:extLst>
      <p:ext uri="{BB962C8B-B14F-4D97-AF65-F5344CB8AC3E}">
        <p14:creationId xmlns:p14="http://schemas.microsoft.com/office/powerpoint/2010/main" val="402056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849399"/>
            <a:ext cx="3888432" cy="2651608"/>
          </a:xfr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7330" y="837415"/>
            <a:ext cx="3811741" cy="266429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592159"/>
            <a:ext cx="3888432" cy="2715921"/>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7331" y="3637736"/>
            <a:ext cx="3811741" cy="2715920"/>
          </a:xfrm>
          <a:prstGeom prst="rect">
            <a:avLst/>
          </a:prstGeom>
        </p:spPr>
      </p:pic>
      <p:pic>
        <p:nvPicPr>
          <p:cNvPr id="9"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2627784" y="6399232"/>
            <a:ext cx="4572000" cy="461665"/>
          </a:xfrm>
          <a:prstGeom prst="rect">
            <a:avLst/>
          </a:prstGeom>
        </p:spPr>
        <p:txBody>
          <a:bodyPr>
            <a:spAutoFit/>
          </a:bodyPr>
          <a:lstStyle/>
          <a:p>
            <a:pPr algn="ctr"/>
            <a:r>
              <a:rPr lang="tr-TR" sz="1200" dirty="0">
                <a:solidFill>
                  <a:schemeClr val="tx2"/>
                </a:solidFill>
              </a:rPr>
              <a:t>Kırklareli Üniversitesi </a:t>
            </a:r>
          </a:p>
          <a:p>
            <a:pPr algn="ctr"/>
            <a:r>
              <a:rPr lang="tr-TR" sz="1200" dirty="0">
                <a:solidFill>
                  <a:schemeClr val="tx2"/>
                </a:solidFill>
              </a:rPr>
              <a:t>Kalite Geliştirme Koordinatörlüğü</a:t>
            </a:r>
          </a:p>
        </p:txBody>
      </p:sp>
      <p:sp>
        <p:nvSpPr>
          <p:cNvPr id="11" name="Dikdörtgen 10"/>
          <p:cNvSpPr/>
          <p:nvPr/>
        </p:nvSpPr>
        <p:spPr>
          <a:xfrm>
            <a:off x="2725433" y="148035"/>
            <a:ext cx="3261086" cy="523220"/>
          </a:xfrm>
          <a:prstGeom prst="rect">
            <a:avLst/>
          </a:prstGeom>
        </p:spPr>
        <p:txBody>
          <a:bodyPr wrap="none">
            <a:spAutoFit/>
          </a:bodyPr>
          <a:lstStyle/>
          <a:p>
            <a:r>
              <a:rPr lang="tr-TR" sz="2800" b="1" dirty="0">
                <a:solidFill>
                  <a:srgbClr val="24397C"/>
                </a:solidFill>
                <a:cs typeface="Arial" panose="020B0604020202020204" pitchFamily="34" charset="0"/>
              </a:rPr>
              <a:t>AÇIK SPOR TESİSLERİ</a:t>
            </a:r>
            <a:endParaRPr lang="tr-TR" sz="2800" dirty="0"/>
          </a:p>
        </p:txBody>
      </p:sp>
      <p:sp>
        <p:nvSpPr>
          <p:cNvPr id="2" name="Slayt Numarası Yer Tutucusu 1"/>
          <p:cNvSpPr>
            <a:spLocks noGrp="1"/>
          </p:cNvSpPr>
          <p:nvPr>
            <p:ph type="sldNum" sz="quarter" idx="12"/>
          </p:nvPr>
        </p:nvSpPr>
        <p:spPr/>
        <p:txBody>
          <a:bodyPr/>
          <a:lstStyle/>
          <a:p>
            <a:fld id="{F302176B-0E47-46AC-8F43-DAB4B8A37D06}" type="slidenum">
              <a:rPr lang="tr-TR" smtClean="0"/>
              <a:t>50</a:t>
            </a:fld>
            <a:endParaRPr lang="tr-TR"/>
          </a:p>
        </p:txBody>
      </p:sp>
    </p:spTree>
    <p:extLst>
      <p:ext uri="{BB962C8B-B14F-4D97-AF65-F5344CB8AC3E}">
        <p14:creationId xmlns:p14="http://schemas.microsoft.com/office/powerpoint/2010/main" val="2959644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764704"/>
            <a:ext cx="3652869" cy="2686076"/>
          </a:xfrm>
          <a:prstGeom prst="rect">
            <a:avLst/>
          </a:prstGeom>
        </p:spPr>
      </p:pic>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3551994"/>
            <a:ext cx="3600401" cy="2726642"/>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3969" y="3582678"/>
            <a:ext cx="3600400" cy="2726642"/>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3968" y="764704"/>
            <a:ext cx="3652868" cy="2686076"/>
          </a:xfrm>
          <a:prstGeom prst="rect">
            <a:avLst/>
          </a:prstGeom>
        </p:spPr>
      </p:pic>
      <p:sp>
        <p:nvSpPr>
          <p:cNvPr id="11" name="Dikdörtgen 10"/>
          <p:cNvSpPr/>
          <p:nvPr/>
        </p:nvSpPr>
        <p:spPr>
          <a:xfrm>
            <a:off x="3109801" y="141749"/>
            <a:ext cx="3261086" cy="523220"/>
          </a:xfrm>
          <a:prstGeom prst="rect">
            <a:avLst/>
          </a:prstGeom>
        </p:spPr>
        <p:txBody>
          <a:bodyPr wrap="none">
            <a:spAutoFit/>
          </a:bodyPr>
          <a:lstStyle/>
          <a:p>
            <a:pPr algn="ctr"/>
            <a:r>
              <a:rPr lang="tr-TR" sz="2800" b="1" dirty="0">
                <a:solidFill>
                  <a:srgbClr val="24397C"/>
                </a:solidFill>
                <a:cs typeface="Arial" panose="020B0604020202020204" pitchFamily="34" charset="0"/>
              </a:rPr>
              <a:t>AÇIK SPOR TESİSLERİ</a:t>
            </a:r>
            <a:endParaRPr lang="tr-TR" sz="2800" dirty="0"/>
          </a:p>
        </p:txBody>
      </p:sp>
      <p:sp>
        <p:nvSpPr>
          <p:cNvPr id="12" name="Dikdörtgen 11"/>
          <p:cNvSpPr/>
          <p:nvPr/>
        </p:nvSpPr>
        <p:spPr>
          <a:xfrm>
            <a:off x="1981200" y="6356350"/>
            <a:ext cx="4572000" cy="461665"/>
          </a:xfrm>
          <a:prstGeom prst="rect">
            <a:avLst/>
          </a:prstGeom>
        </p:spPr>
        <p:txBody>
          <a:bodyPr>
            <a:spAutoFit/>
          </a:bodyPr>
          <a:lstStyle/>
          <a:p>
            <a:pPr algn="ctr"/>
            <a:r>
              <a:rPr lang="tr-TR" sz="1200" dirty="0">
                <a:solidFill>
                  <a:schemeClr val="tx2"/>
                </a:solidFill>
              </a:rPr>
              <a:t>Kırklareli Üniversitesi </a:t>
            </a:r>
          </a:p>
          <a:p>
            <a:pPr algn="ctr"/>
            <a:r>
              <a:rPr lang="tr-TR" sz="1200" dirty="0">
                <a:solidFill>
                  <a:schemeClr val="tx2"/>
                </a:solidFill>
              </a:rPr>
              <a:t>Kalite Geliştirme Koordinatörlüğü</a:t>
            </a:r>
          </a:p>
        </p:txBody>
      </p:sp>
      <p:sp>
        <p:nvSpPr>
          <p:cNvPr id="2" name="Slayt Numarası Yer Tutucusu 1"/>
          <p:cNvSpPr>
            <a:spLocks noGrp="1"/>
          </p:cNvSpPr>
          <p:nvPr>
            <p:ph type="sldNum" sz="quarter" idx="12"/>
          </p:nvPr>
        </p:nvSpPr>
        <p:spPr/>
        <p:txBody>
          <a:bodyPr/>
          <a:lstStyle/>
          <a:p>
            <a:fld id="{F302176B-0E47-46AC-8F43-DAB4B8A37D06}" type="slidenum">
              <a:rPr lang="tr-TR" smtClean="0"/>
              <a:t>51</a:t>
            </a:fld>
            <a:endParaRPr lang="tr-TR"/>
          </a:p>
        </p:txBody>
      </p:sp>
    </p:spTree>
    <p:extLst>
      <p:ext uri="{BB962C8B-B14F-4D97-AF65-F5344CB8AC3E}">
        <p14:creationId xmlns:p14="http://schemas.microsoft.com/office/powerpoint/2010/main" val="769045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8 Dikdörtgen"/>
          <p:cNvSpPr txBox="1">
            <a:spLocks/>
          </p:cNvSpPr>
          <p:nvPr/>
        </p:nvSpPr>
        <p:spPr>
          <a:xfrm>
            <a:off x="0" y="360204"/>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KAPALI</a:t>
            </a:r>
            <a:r>
              <a:rPr lang="tr-TR" sz="1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SPOR</a:t>
            </a:r>
            <a:r>
              <a:rPr lang="tr-TR" sz="1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SALONU</a:t>
            </a:r>
          </a:p>
        </p:txBody>
      </p:sp>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t="50400"/>
          <a:stretch/>
        </p:blipFill>
        <p:spPr>
          <a:xfrm>
            <a:off x="333651" y="1060142"/>
            <a:ext cx="8510253" cy="2619060"/>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3875978"/>
            <a:ext cx="4127888" cy="2441059"/>
          </a:xfrm>
          <a:prstGeom prst="rect">
            <a:avLst/>
          </a:prstGeom>
        </p:spPr>
      </p:pic>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4"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650" y="3875978"/>
            <a:ext cx="4166341" cy="2454107"/>
          </a:xfrm>
          <a:prstGeom prst="rect">
            <a:avLst/>
          </a:prstGeom>
        </p:spPr>
      </p:pic>
      <p:sp>
        <p:nvSpPr>
          <p:cNvPr id="5" name="Slayt Numarası Yer Tutucusu 4"/>
          <p:cNvSpPr>
            <a:spLocks noGrp="1"/>
          </p:cNvSpPr>
          <p:nvPr>
            <p:ph type="sldNum" sz="quarter" idx="12"/>
          </p:nvPr>
        </p:nvSpPr>
        <p:spPr/>
        <p:txBody>
          <a:bodyPr/>
          <a:lstStyle/>
          <a:p>
            <a:fld id="{F302176B-0E47-46AC-8F43-DAB4B8A37D06}" type="slidenum">
              <a:rPr lang="tr-TR" smtClean="0"/>
              <a:t>52</a:t>
            </a:fld>
            <a:endParaRPr lang="tr-TR"/>
          </a:p>
        </p:txBody>
      </p:sp>
    </p:spTree>
    <p:extLst>
      <p:ext uri="{BB962C8B-B14F-4D97-AF65-F5344CB8AC3E}">
        <p14:creationId xmlns:p14="http://schemas.microsoft.com/office/powerpoint/2010/main" val="85234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t="24012" b="22831"/>
          <a:stretch/>
        </p:blipFill>
        <p:spPr>
          <a:xfrm>
            <a:off x="288032" y="1091642"/>
            <a:ext cx="8604448" cy="3049159"/>
          </a:xfrm>
          <a:prstGeom prst="rect">
            <a:avLst/>
          </a:prstGeom>
        </p:spPr>
      </p:pic>
      <p:sp>
        <p:nvSpPr>
          <p:cNvPr id="10" name="8 Dikdörtgen"/>
          <p:cNvSpPr txBox="1">
            <a:spLocks/>
          </p:cNvSpPr>
          <p:nvPr/>
        </p:nvSpPr>
        <p:spPr>
          <a:xfrm>
            <a:off x="0" y="352401"/>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FITNESS</a:t>
            </a:r>
            <a:r>
              <a:rPr lang="tr-TR" sz="1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MERKEZİ</a:t>
            </a: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2" y="4509119"/>
            <a:ext cx="2944388" cy="1656185"/>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7864" y="4509119"/>
            <a:ext cx="2484278" cy="1656185"/>
          </a:xfrm>
          <a:prstGeom prst="rect">
            <a:avLst/>
          </a:prstGeom>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5552" y="4509119"/>
            <a:ext cx="2936928" cy="1651989"/>
          </a:xfrm>
          <a:prstGeom prst="rect">
            <a:avLst/>
          </a:prstGeom>
        </p:spPr>
      </p:pic>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1"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53</a:t>
            </a:fld>
            <a:endParaRPr lang="tr-TR"/>
          </a:p>
        </p:txBody>
      </p:sp>
    </p:spTree>
    <p:extLst>
      <p:ext uri="{BB962C8B-B14F-4D97-AF65-F5344CB8AC3E}">
        <p14:creationId xmlns:p14="http://schemas.microsoft.com/office/powerpoint/2010/main" val="3921333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398097"/>
            <a:ext cx="8229600" cy="562074"/>
          </a:xfrm>
        </p:spPr>
        <p:txBody>
          <a:bodyPr>
            <a:normAutofit/>
          </a:bodyPr>
          <a:lstStyle/>
          <a:p>
            <a:r>
              <a:rPr lang="tr-TR" sz="2800" b="1" dirty="0" smtClean="0">
                <a:solidFill>
                  <a:srgbClr val="24397C"/>
                </a:solidFill>
                <a:cs typeface="Arial" panose="020B0604020202020204" pitchFamily="34" charset="0"/>
              </a:rPr>
              <a:t>ÜNİVERSİTE TAKIMLARIMIZ</a:t>
            </a:r>
            <a:endParaRPr lang="tr-TR" sz="2800" dirty="0"/>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t="8215"/>
          <a:stretch/>
        </p:blipFill>
        <p:spPr>
          <a:xfrm>
            <a:off x="395536" y="1268759"/>
            <a:ext cx="4176464" cy="2403273"/>
          </a:xfrm>
          <a:prstGeom prst="rect">
            <a:avLst/>
          </a:prstGeom>
        </p:spPr>
      </p:pic>
      <p:pic>
        <p:nvPicPr>
          <p:cNvPr id="7" name="Resim 6"/>
          <p:cNvPicPr>
            <a:picLocks noChangeAspect="1"/>
          </p:cNvPicPr>
          <p:nvPr/>
        </p:nvPicPr>
        <p:blipFill rotWithShape="1">
          <a:blip r:embed="rId4" cstate="print">
            <a:extLst>
              <a:ext uri="{28A0092B-C50C-407E-A947-70E740481C1C}">
                <a14:useLocalDpi xmlns:a14="http://schemas.microsoft.com/office/drawing/2010/main" val="0"/>
              </a:ext>
            </a:extLst>
          </a:blip>
          <a:srcRect l="3457" t="8110"/>
          <a:stretch/>
        </p:blipFill>
        <p:spPr>
          <a:xfrm>
            <a:off x="4716016" y="1268760"/>
            <a:ext cx="4032448" cy="2437122"/>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71983" y="3962400"/>
            <a:ext cx="4200016" cy="2338847"/>
          </a:xfrm>
          <a:prstGeom prst="rect">
            <a:avLst/>
          </a:prstGeom>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016" y="3970470"/>
            <a:ext cx="4032448" cy="2330777"/>
          </a:xfrm>
          <a:prstGeom prst="rect">
            <a:avLst/>
          </a:prstGeom>
        </p:spPr>
      </p:pic>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54</a:t>
            </a:fld>
            <a:endParaRPr lang="tr-TR"/>
          </a:p>
        </p:txBody>
      </p:sp>
    </p:spTree>
    <p:extLst>
      <p:ext uri="{BB962C8B-B14F-4D97-AF65-F5344CB8AC3E}">
        <p14:creationId xmlns:p14="http://schemas.microsoft.com/office/powerpoint/2010/main" val="2037043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0" y="385500"/>
            <a:ext cx="9108503"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ÖĞRENCİ</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KULÜPLERİ</a:t>
            </a:r>
          </a:p>
        </p:txBody>
      </p:sp>
      <p:sp>
        <p:nvSpPr>
          <p:cNvPr id="2" name="Dikdörtgen 1"/>
          <p:cNvSpPr/>
          <p:nvPr/>
        </p:nvSpPr>
        <p:spPr>
          <a:xfrm>
            <a:off x="215568" y="1351525"/>
            <a:ext cx="8424936" cy="4708981"/>
          </a:xfrm>
          <a:prstGeom prst="rect">
            <a:avLst/>
          </a:prstGeom>
        </p:spPr>
        <p:txBody>
          <a:bodyPr wrap="square">
            <a:spAutoFit/>
          </a:bodyPr>
          <a:lstStyle/>
          <a:p>
            <a:pPr marL="342900" indent="-342900" algn="just">
              <a:buFont typeface="Wingdings" panose="05000000000000000000" pitchFamily="2" charset="2"/>
              <a:buChar char="Ø"/>
            </a:pPr>
            <a:r>
              <a:rPr lang="tr-TR" dirty="0"/>
              <a:t>Öğrencilerimizin ders dışı boş vakitlerini en iyi şekilde değerlendirmelerini sağlamak amacıyla kurulmuştur</a:t>
            </a:r>
            <a:r>
              <a:rPr lang="tr-TR" dirty="0" smtClean="0"/>
              <a:t>.</a:t>
            </a:r>
          </a:p>
          <a:p>
            <a:pPr marL="342900" indent="-342900" algn="just">
              <a:buFont typeface="Wingdings" panose="05000000000000000000" pitchFamily="2" charset="2"/>
              <a:buChar char="Ø"/>
            </a:pPr>
            <a:endParaRPr lang="tr-TR" dirty="0" smtClean="0"/>
          </a:p>
          <a:p>
            <a:pPr marL="342900" indent="-342900" algn="just">
              <a:buFont typeface="Wingdings" panose="05000000000000000000" pitchFamily="2" charset="2"/>
              <a:buChar char="Ø"/>
            </a:pPr>
            <a:r>
              <a:rPr lang="tr-TR" dirty="0"/>
              <a:t>Sosyal ve kültürel etkinlikler, öğrencilerimizin gelişiminde en az bilimsel çalışmalar kadar önemsenmektedir. </a:t>
            </a:r>
            <a:endParaRPr lang="tr-TR" dirty="0" smtClean="0"/>
          </a:p>
          <a:p>
            <a:pPr marL="342900" indent="-342900" algn="just">
              <a:buFont typeface="Wingdings" panose="05000000000000000000" pitchFamily="2" charset="2"/>
              <a:buChar char="Ø"/>
            </a:pPr>
            <a:endParaRPr lang="tr-TR" dirty="0" smtClean="0"/>
          </a:p>
          <a:p>
            <a:pPr marL="342900" indent="-342900" algn="just">
              <a:buFont typeface="Wingdings" panose="05000000000000000000" pitchFamily="2" charset="2"/>
              <a:buChar char="Ø"/>
            </a:pPr>
            <a:r>
              <a:rPr lang="tr-TR" dirty="0"/>
              <a:t>Üniversitemiz her yıl çok sayıda bilim insanına, sanatçıya ve alanında uzman konuşmacılara ev sahipliği yapmaktadır. </a:t>
            </a:r>
            <a:endParaRPr lang="tr-TR" dirty="0" smtClean="0"/>
          </a:p>
          <a:p>
            <a:pPr marL="342900" indent="-342900" algn="just">
              <a:buFont typeface="Wingdings" panose="05000000000000000000" pitchFamily="2" charset="2"/>
              <a:buChar char="Ø"/>
            </a:pPr>
            <a:endParaRPr lang="tr-TR" dirty="0" smtClean="0"/>
          </a:p>
          <a:p>
            <a:pPr marL="342900" indent="-342900" algn="just">
              <a:buFont typeface="Wingdings" panose="05000000000000000000" pitchFamily="2" charset="2"/>
              <a:buChar char="Ø"/>
            </a:pPr>
            <a:r>
              <a:rPr lang="tr-TR" dirty="0"/>
              <a:t>Bu kulüpler sayesinde düzenlenecek etkinliklerle öğrencilerin araştırıcı ve yaratıcı niteliklere sahip, kendine güvenen, girişimci ve sorumluluk bilinci gelişmiş bireyler olarak yetiştirilmesi amaçlanmıştır. </a:t>
            </a:r>
            <a:endParaRPr lang="tr-TR" dirty="0" smtClean="0"/>
          </a:p>
          <a:p>
            <a:pPr marL="342900" indent="-342900" algn="just">
              <a:buFont typeface="Arial" panose="020B0604020202020204" pitchFamily="34" charset="0"/>
              <a:buChar char="•"/>
            </a:pPr>
            <a:endParaRPr lang="tr-TR" sz="2000" dirty="0"/>
          </a:p>
          <a:p>
            <a:pPr marL="342900" indent="-342900" algn="just">
              <a:buFont typeface="Arial" panose="020B0604020202020204" pitchFamily="34" charset="0"/>
              <a:buChar char="•"/>
            </a:pPr>
            <a:endParaRPr lang="tr-TR" sz="2000" dirty="0" smtClean="0"/>
          </a:p>
          <a:p>
            <a:pPr algn="ctr"/>
            <a:r>
              <a:rPr lang="tr-TR" sz="2000" b="1" dirty="0">
                <a:solidFill>
                  <a:srgbClr val="004E8E"/>
                </a:solidFill>
              </a:rPr>
              <a:t>Üniversitemizde </a:t>
            </a:r>
            <a:r>
              <a:rPr lang="tr-TR" sz="2400" b="1" dirty="0" smtClean="0">
                <a:solidFill>
                  <a:srgbClr val="FF0000"/>
                </a:solidFill>
              </a:rPr>
              <a:t>83</a:t>
            </a:r>
            <a:r>
              <a:rPr lang="tr-TR" sz="2000" b="1" dirty="0" smtClean="0">
                <a:solidFill>
                  <a:srgbClr val="004E8E"/>
                </a:solidFill>
              </a:rPr>
              <a:t> </a:t>
            </a:r>
            <a:r>
              <a:rPr lang="tr-TR" sz="2000" b="1" dirty="0">
                <a:solidFill>
                  <a:srgbClr val="004E8E"/>
                </a:solidFill>
              </a:rPr>
              <a:t>öğrenci kulübü bulunmaktadır</a:t>
            </a:r>
            <a:r>
              <a:rPr lang="tr-TR" sz="2000" b="1" dirty="0" smtClean="0">
                <a:solidFill>
                  <a:srgbClr val="004E8E"/>
                </a:solidFill>
              </a:rPr>
              <a:t>.</a:t>
            </a:r>
            <a:endParaRPr lang="tr-TR" sz="2000" dirty="0">
              <a:latin typeface="+mj-lt"/>
            </a:endParaRPr>
          </a:p>
          <a:p>
            <a:pPr algn="just"/>
            <a:endParaRPr lang="tr-TR" sz="2000" dirty="0">
              <a:latin typeface="Myriad Pro"/>
            </a:endParaRPr>
          </a:p>
        </p:txBody>
      </p:sp>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55</a:t>
            </a:fld>
            <a:endParaRPr lang="tr-TR"/>
          </a:p>
        </p:txBody>
      </p:sp>
    </p:spTree>
    <p:extLst>
      <p:ext uri="{BB962C8B-B14F-4D97-AF65-F5344CB8AC3E}">
        <p14:creationId xmlns:p14="http://schemas.microsoft.com/office/powerpoint/2010/main" val="277255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0" y="548680"/>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ÖĞRENCİ</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KULÜPLERİ</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LİSTESİ</a:t>
            </a:r>
          </a:p>
        </p:txBody>
      </p:sp>
      <p:graphicFrame>
        <p:nvGraphicFramePr>
          <p:cNvPr id="3" name="Diyagram 2"/>
          <p:cNvGraphicFramePr/>
          <p:nvPr>
            <p:extLst/>
          </p:nvPr>
        </p:nvGraphicFramePr>
        <p:xfrm>
          <a:off x="899592" y="980728"/>
          <a:ext cx="7560840" cy="5311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9"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56</a:t>
            </a:fld>
            <a:endParaRPr lang="tr-TR"/>
          </a:p>
        </p:txBody>
      </p:sp>
    </p:spTree>
    <p:extLst>
      <p:ext uri="{BB962C8B-B14F-4D97-AF65-F5344CB8AC3E}">
        <p14:creationId xmlns:p14="http://schemas.microsoft.com/office/powerpoint/2010/main" val="1078492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0" y="548680"/>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ÖĞRENCİ</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KULÜPLERİ</a:t>
            </a:r>
            <a:r>
              <a:rPr lang="tr-TR" sz="2800" b="1" dirty="0">
                <a:solidFill>
                  <a:srgbClr val="24397C"/>
                </a:solidFill>
                <a:latin typeface="Arial" panose="020B0604020202020204" pitchFamily="34" charset="0"/>
                <a:cs typeface="Arial" panose="020B0604020202020204" pitchFamily="34" charset="0"/>
              </a:rPr>
              <a:t> </a:t>
            </a:r>
            <a:r>
              <a:rPr lang="tr-TR" sz="2800" b="1" dirty="0" smtClean="0">
                <a:solidFill>
                  <a:srgbClr val="24397C"/>
                </a:solidFill>
                <a:latin typeface="+mj-lt"/>
                <a:cs typeface="Arial" panose="020B0604020202020204" pitchFamily="34" charset="0"/>
              </a:rPr>
              <a:t>LİSTESİ-2</a:t>
            </a:r>
            <a:endParaRPr lang="tr-TR" sz="2800" b="1" dirty="0">
              <a:solidFill>
                <a:srgbClr val="24397C"/>
              </a:solidFill>
              <a:latin typeface="+mj-lt"/>
              <a:cs typeface="Arial" panose="020B0604020202020204" pitchFamily="34" charset="0"/>
            </a:endParaRPr>
          </a:p>
        </p:txBody>
      </p:sp>
      <p:graphicFrame>
        <p:nvGraphicFramePr>
          <p:cNvPr id="3" name="Diyagram 2"/>
          <p:cNvGraphicFramePr/>
          <p:nvPr>
            <p:extLst/>
          </p:nvPr>
        </p:nvGraphicFramePr>
        <p:xfrm>
          <a:off x="899592" y="980728"/>
          <a:ext cx="7560840" cy="5311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9"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57</a:t>
            </a:fld>
            <a:endParaRPr lang="tr-TR"/>
          </a:p>
        </p:txBody>
      </p:sp>
    </p:spTree>
    <p:extLst>
      <p:ext uri="{BB962C8B-B14F-4D97-AF65-F5344CB8AC3E}">
        <p14:creationId xmlns:p14="http://schemas.microsoft.com/office/powerpoint/2010/main" val="2835302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8 Dikdörtgen"/>
          <p:cNvSpPr txBox="1">
            <a:spLocks/>
          </p:cNvSpPr>
          <p:nvPr/>
        </p:nvSpPr>
        <p:spPr>
          <a:xfrm>
            <a:off x="0" y="404664"/>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ÖĞRENCİ</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KULÜPLERİ</a:t>
            </a:r>
            <a:r>
              <a:rPr lang="tr-TR" sz="2800" b="1" dirty="0">
                <a:solidFill>
                  <a:schemeClr val="tx2"/>
                </a:solidFill>
                <a:latin typeface="Arial" panose="020B0604020202020204" pitchFamily="34" charset="0"/>
                <a:cs typeface="Arial" panose="020B0604020202020204" pitchFamily="34" charset="0"/>
              </a:rPr>
              <a:t> </a:t>
            </a:r>
            <a:r>
              <a:rPr lang="tr-TR" sz="2800" b="1" dirty="0" smtClean="0">
                <a:solidFill>
                  <a:srgbClr val="24397C"/>
                </a:solidFill>
                <a:latin typeface="+mj-lt"/>
                <a:cs typeface="Arial" panose="020B0604020202020204" pitchFamily="34" charset="0"/>
              </a:rPr>
              <a:t>LİSTESİ</a:t>
            </a:r>
            <a:r>
              <a:rPr lang="tr-TR" sz="2800" b="1" dirty="0">
                <a:solidFill>
                  <a:schemeClr val="tx2"/>
                </a:solidFill>
                <a:latin typeface="Arial" panose="020B0604020202020204" pitchFamily="34" charset="0"/>
                <a:cs typeface="Arial" panose="020B0604020202020204" pitchFamily="34" charset="0"/>
              </a:rPr>
              <a:t>-</a:t>
            </a:r>
            <a:r>
              <a:rPr lang="tr-TR" sz="2800" b="1" dirty="0" smtClean="0">
                <a:solidFill>
                  <a:srgbClr val="24397C"/>
                </a:solidFill>
                <a:latin typeface="+mj-lt"/>
                <a:cs typeface="Arial" panose="020B0604020202020204" pitchFamily="34" charset="0"/>
              </a:rPr>
              <a:t>3</a:t>
            </a:r>
            <a:endParaRPr lang="tr-TR" sz="2800" b="1" dirty="0">
              <a:solidFill>
                <a:srgbClr val="24397C"/>
              </a:solidFill>
              <a:latin typeface="+mj-lt"/>
              <a:cs typeface="Arial" panose="020B0604020202020204" pitchFamily="34" charset="0"/>
            </a:endParaRPr>
          </a:p>
        </p:txBody>
      </p:sp>
      <p:sp>
        <p:nvSpPr>
          <p:cNvPr id="15" name="Aynı Yan Köşesi Kesik Dikdörtgen 14"/>
          <p:cNvSpPr/>
          <p:nvPr/>
        </p:nvSpPr>
        <p:spPr>
          <a:xfrm>
            <a:off x="2235969" y="3536766"/>
            <a:ext cx="1358560" cy="975622"/>
          </a:xfrm>
          <a:prstGeom prst="snip2SameRect">
            <a:avLst/>
          </a:pr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2"/>
              <a:satOff val="-1830"/>
              <a:lumOff val="10673"/>
              <a:alphaOff val="0"/>
            </a:schemeClr>
          </a:effectRef>
          <a:fontRef idx="minor">
            <a:schemeClr val="lt1"/>
          </a:fontRef>
        </p:style>
      </p:sp>
      <p:sp>
        <p:nvSpPr>
          <p:cNvPr id="2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25"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 2"/>
          <p:cNvGrpSpPr/>
          <p:nvPr/>
        </p:nvGrpSpPr>
        <p:grpSpPr>
          <a:xfrm>
            <a:off x="791580" y="1332548"/>
            <a:ext cx="7484148" cy="4386125"/>
            <a:chOff x="682413" y="1254079"/>
            <a:chExt cx="6699965" cy="3407494"/>
          </a:xfrm>
        </p:grpSpPr>
        <p:sp>
          <p:nvSpPr>
            <p:cNvPr id="7" name="Serbest Form 6"/>
            <p:cNvSpPr/>
            <p:nvPr/>
          </p:nvSpPr>
          <p:spPr>
            <a:xfrm>
              <a:off x="685856"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0"/>
                <a:satOff val="0"/>
                <a:lumOff val="0"/>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MEKATRONİK</a:t>
              </a:r>
              <a:endParaRPr lang="tr-TR" sz="1200" kern="1200" dirty="0"/>
            </a:p>
          </p:txBody>
        </p:sp>
        <p:sp>
          <p:nvSpPr>
            <p:cNvPr id="9" name="Serbest Form 8"/>
            <p:cNvSpPr/>
            <p:nvPr/>
          </p:nvSpPr>
          <p:spPr>
            <a:xfrm>
              <a:off x="2049075"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
                <a:satOff val="-183"/>
                <a:lumOff val="1067"/>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SAĞLIK GÖNÜLLÜLERİ</a:t>
              </a:r>
              <a:endParaRPr lang="tr-TR" sz="1200" kern="1200" dirty="0"/>
            </a:p>
          </p:txBody>
        </p:sp>
        <p:sp>
          <p:nvSpPr>
            <p:cNvPr id="10" name="Serbest Form 9"/>
            <p:cNvSpPr/>
            <p:nvPr/>
          </p:nvSpPr>
          <p:spPr>
            <a:xfrm>
              <a:off x="3412294"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25520"/>
                <a:satOff val="-366"/>
                <a:lumOff val="2135"/>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İNSANİ DEĞERLER VE DUYARLILIKLAR</a:t>
              </a:r>
              <a:endParaRPr lang="tr-TR" sz="1200" kern="1200" dirty="0"/>
            </a:p>
          </p:txBody>
        </p:sp>
        <p:sp>
          <p:nvSpPr>
            <p:cNvPr id="24" name="Serbest Form 23"/>
            <p:cNvSpPr/>
            <p:nvPr/>
          </p:nvSpPr>
          <p:spPr>
            <a:xfrm>
              <a:off x="4775514"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38281"/>
                <a:satOff val="-549"/>
                <a:lumOff val="3202"/>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GÜLCE</a:t>
              </a:r>
              <a:endParaRPr lang="tr-TR" sz="1200" kern="1200" dirty="0"/>
            </a:p>
          </p:txBody>
        </p:sp>
        <p:sp>
          <p:nvSpPr>
            <p:cNvPr id="26" name="Serbest Form 25"/>
            <p:cNvSpPr/>
            <p:nvPr/>
          </p:nvSpPr>
          <p:spPr>
            <a:xfrm>
              <a:off x="6138733"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51041"/>
                <a:satOff val="-732"/>
                <a:lumOff val="4269"/>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TÖMER DİL DOSTLUĞU</a:t>
              </a:r>
              <a:endParaRPr lang="tr-TR" sz="1200" kern="1200" dirty="0"/>
            </a:p>
          </p:txBody>
        </p:sp>
        <p:sp>
          <p:nvSpPr>
            <p:cNvPr id="27" name="Serbest Form 26"/>
            <p:cNvSpPr/>
            <p:nvPr/>
          </p:nvSpPr>
          <p:spPr>
            <a:xfrm>
              <a:off x="2049075" y="2106504"/>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63801"/>
                <a:satOff val="-915"/>
                <a:lumOff val="5336"/>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İLAHİYAT</a:t>
              </a:r>
              <a:endParaRPr lang="tr-TR" sz="1200" kern="1200" dirty="0"/>
            </a:p>
          </p:txBody>
        </p:sp>
        <p:sp>
          <p:nvSpPr>
            <p:cNvPr id="28" name="Serbest Form 27"/>
            <p:cNvSpPr/>
            <p:nvPr/>
          </p:nvSpPr>
          <p:spPr>
            <a:xfrm>
              <a:off x="3438945" y="2083190"/>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76561"/>
                <a:satOff val="-1098"/>
                <a:lumOff val="6404"/>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HAYDOST</a:t>
              </a:r>
              <a:endParaRPr lang="tr-TR" sz="1200" kern="1200" dirty="0"/>
            </a:p>
          </p:txBody>
        </p:sp>
        <p:sp>
          <p:nvSpPr>
            <p:cNvPr id="29" name="Serbest Form 28"/>
            <p:cNvSpPr/>
            <p:nvPr/>
          </p:nvSpPr>
          <p:spPr>
            <a:xfrm>
              <a:off x="4824028" y="2091116"/>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89322"/>
                <a:satOff val="-1281"/>
                <a:lumOff val="7471"/>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MÜNAZARA</a:t>
              </a:r>
              <a:endParaRPr lang="tr-TR" sz="1200" kern="1200" dirty="0"/>
            </a:p>
          </p:txBody>
        </p:sp>
        <p:sp>
          <p:nvSpPr>
            <p:cNvPr id="32" name="Serbest Form 31"/>
            <p:cNvSpPr/>
            <p:nvPr/>
          </p:nvSpPr>
          <p:spPr>
            <a:xfrm>
              <a:off x="3433847" y="297819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2"/>
                <a:satOff val="-1830"/>
                <a:lumOff val="10673"/>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BİRLEŞMİŞ ÖĞRENCİ</a:t>
              </a:r>
              <a:endParaRPr lang="tr-TR" sz="1200" kern="1200" dirty="0"/>
            </a:p>
          </p:txBody>
        </p:sp>
        <p:sp>
          <p:nvSpPr>
            <p:cNvPr id="33" name="Serbest Form 32"/>
            <p:cNvSpPr/>
            <p:nvPr/>
          </p:nvSpPr>
          <p:spPr>
            <a:xfrm>
              <a:off x="4828383" y="298486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40363"/>
                <a:satOff val="-2013"/>
                <a:lumOff val="11740"/>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GENÇ SAĞLIK YÖNETİCİLERİ</a:t>
              </a:r>
              <a:endParaRPr lang="tr-TR" sz="1200" kern="1200" dirty="0"/>
            </a:p>
          </p:txBody>
        </p:sp>
        <p:sp>
          <p:nvSpPr>
            <p:cNvPr id="36" name="Serbest Form 35"/>
            <p:cNvSpPr/>
            <p:nvPr/>
          </p:nvSpPr>
          <p:spPr>
            <a:xfrm>
              <a:off x="685856" y="2993642"/>
              <a:ext cx="1239290" cy="734801"/>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2"/>
                <a:satOff val="-1830"/>
                <a:lumOff val="10673"/>
                <a:alphaOff val="0"/>
              </a:schemeClr>
            </a:effectRef>
            <a:fontRef idx="minor">
              <a:schemeClr val="lt1"/>
            </a:fontRef>
          </p:style>
          <p:txBody>
            <a:bodyPr spcFirstLastPara="0" vert="horz" wrap="square" lIns="107686" tIns="107686" rIns="107686" bIns="45720" numCol="1" spcCol="1270" anchor="ctr" anchorCtr="0">
              <a:noAutofit/>
            </a:bodyPr>
            <a:lstStyle/>
            <a:p>
              <a:pPr algn="ctr" defTabSz="533400">
                <a:lnSpc>
                  <a:spcPct val="90000"/>
                </a:lnSpc>
                <a:spcBef>
                  <a:spcPct val="0"/>
                </a:spcBef>
                <a:spcAft>
                  <a:spcPct val="35000"/>
                </a:spcAft>
              </a:pPr>
              <a:r>
                <a:rPr lang="tr-TR" sz="1200" dirty="0"/>
                <a:t>ROBOT</a:t>
              </a:r>
            </a:p>
          </p:txBody>
        </p:sp>
        <p:sp>
          <p:nvSpPr>
            <p:cNvPr id="37" name="Serbest Form 36"/>
            <p:cNvSpPr/>
            <p:nvPr/>
          </p:nvSpPr>
          <p:spPr>
            <a:xfrm>
              <a:off x="6138733" y="3896534"/>
              <a:ext cx="1229140" cy="758396"/>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91404"/>
                <a:satOff val="-2745"/>
                <a:lumOff val="16009"/>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EDEBİ DÜŞÜNCE</a:t>
              </a:r>
              <a:endParaRPr lang="tr-TR" sz="1200" kern="1200" dirty="0"/>
            </a:p>
          </p:txBody>
        </p:sp>
        <p:sp>
          <p:nvSpPr>
            <p:cNvPr id="39" name="Serbest Form 38"/>
            <p:cNvSpPr/>
            <p:nvPr/>
          </p:nvSpPr>
          <p:spPr>
            <a:xfrm>
              <a:off x="6128583" y="2970501"/>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216924"/>
                <a:satOff val="-3111"/>
                <a:lumOff val="18144"/>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ERASMUS</a:t>
              </a:r>
              <a:endParaRPr lang="tr-TR" sz="1200" kern="1200" dirty="0"/>
            </a:p>
          </p:txBody>
        </p:sp>
        <p:sp>
          <p:nvSpPr>
            <p:cNvPr id="40" name="Serbest Form 39"/>
            <p:cNvSpPr/>
            <p:nvPr/>
          </p:nvSpPr>
          <p:spPr>
            <a:xfrm>
              <a:off x="2013023" y="3916644"/>
              <a:ext cx="1252607" cy="738286"/>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91404"/>
                <a:satOff val="-2745"/>
                <a:lumOff val="16009"/>
                <a:alphaOff val="0"/>
              </a:schemeClr>
            </a:effectRef>
            <a:fontRef idx="minor">
              <a:schemeClr val="lt1"/>
            </a:fontRef>
          </p:style>
          <p:txBody>
            <a:bodyPr spcFirstLastPara="0" vert="horz" wrap="square" lIns="107686" tIns="107686" rIns="107686" bIns="45720" numCol="1" spcCol="1270" anchor="ctr" anchorCtr="0">
              <a:noAutofit/>
            </a:bodyPr>
            <a:lstStyle/>
            <a:p>
              <a:pPr algn="ctr" defTabSz="533400">
                <a:lnSpc>
                  <a:spcPct val="90000"/>
                </a:lnSpc>
                <a:spcBef>
                  <a:spcPct val="0"/>
                </a:spcBef>
                <a:spcAft>
                  <a:spcPct val="35000"/>
                </a:spcAft>
              </a:pPr>
              <a:r>
                <a:rPr lang="tr-TR" sz="1200" dirty="0" smtClean="0"/>
                <a:t>BİTİG KÜLTÜR VE EDEBİYAT</a:t>
              </a:r>
              <a:endParaRPr lang="tr-TR" sz="1200" dirty="0"/>
            </a:p>
          </p:txBody>
        </p:sp>
        <p:sp>
          <p:nvSpPr>
            <p:cNvPr id="42" name="Serbest Form 41"/>
            <p:cNvSpPr/>
            <p:nvPr/>
          </p:nvSpPr>
          <p:spPr>
            <a:xfrm>
              <a:off x="6143088" y="2112290"/>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255205"/>
                <a:satOff val="-3660"/>
                <a:lumOff val="21346"/>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ÇEVİRİ</a:t>
              </a:r>
              <a:endParaRPr lang="tr-TR" sz="1200" kern="1200" dirty="0"/>
            </a:p>
          </p:txBody>
        </p:sp>
        <p:sp>
          <p:nvSpPr>
            <p:cNvPr id="44" name="Serbest Form 43"/>
            <p:cNvSpPr/>
            <p:nvPr/>
          </p:nvSpPr>
          <p:spPr>
            <a:xfrm>
              <a:off x="3366230" y="3896534"/>
              <a:ext cx="1229801" cy="765038"/>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91404"/>
                <a:satOff val="-2745"/>
                <a:lumOff val="16009"/>
                <a:alphaOff val="0"/>
              </a:schemeClr>
            </a:effectRef>
            <a:fontRef idx="minor">
              <a:schemeClr val="lt1"/>
            </a:fontRef>
          </p:style>
          <p:txBody>
            <a:bodyPr spcFirstLastPara="0" vert="horz" wrap="square" lIns="107686" tIns="107686" rIns="107686" bIns="45720" numCol="1" spcCol="1270" anchor="ctr" anchorCtr="0">
              <a:noAutofit/>
            </a:bodyPr>
            <a:lstStyle/>
            <a:p>
              <a:pPr algn="ctr" defTabSz="533400">
                <a:lnSpc>
                  <a:spcPct val="90000"/>
                </a:lnSpc>
                <a:spcBef>
                  <a:spcPct val="0"/>
                </a:spcBef>
                <a:spcAft>
                  <a:spcPct val="35000"/>
                </a:spcAft>
              </a:pPr>
              <a:r>
                <a:rPr lang="tr-TR" sz="1200" dirty="0"/>
                <a:t>G</a:t>
              </a:r>
              <a:r>
                <a:rPr lang="tr-TR" sz="1200" dirty="0" smtClean="0"/>
                <a:t>ASTRONOMİ</a:t>
              </a:r>
              <a:endParaRPr lang="tr-TR" sz="1200" dirty="0"/>
            </a:p>
          </p:txBody>
        </p:sp>
        <p:sp>
          <p:nvSpPr>
            <p:cNvPr id="16" name="Aynı Yan Köşesi Kesik Dikdörtgen 4"/>
            <p:cNvSpPr txBox="1"/>
            <p:nvPr/>
          </p:nvSpPr>
          <p:spPr>
            <a:xfrm>
              <a:off x="2087968" y="3040165"/>
              <a:ext cx="1115358" cy="681608"/>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dirty="0" smtClean="0"/>
                <a:t>OSMANLI DİLİ VE MEDENİYETİ</a:t>
              </a:r>
              <a:endParaRPr lang="tr-TR" sz="1200" kern="1200" dirty="0"/>
            </a:p>
          </p:txBody>
        </p:sp>
        <p:sp>
          <p:nvSpPr>
            <p:cNvPr id="21" name="Aynı Yan Köşesi Kesik Dikdörtgen 20"/>
            <p:cNvSpPr/>
            <p:nvPr/>
          </p:nvSpPr>
          <p:spPr>
            <a:xfrm>
              <a:off x="682413" y="3869120"/>
              <a:ext cx="1236509" cy="792453"/>
            </a:xfrm>
            <a:prstGeom prst="snip2SameRect">
              <a:avLst/>
            </a:pr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91404"/>
                <a:satOff val="-2745"/>
                <a:lumOff val="16009"/>
                <a:alphaOff val="0"/>
              </a:schemeClr>
            </a:effectRef>
            <a:fontRef idx="minor">
              <a:schemeClr val="lt1"/>
            </a:fontRef>
          </p:style>
        </p:sp>
        <p:sp>
          <p:nvSpPr>
            <p:cNvPr id="47" name="Serbest Form 46"/>
            <p:cNvSpPr/>
            <p:nvPr/>
          </p:nvSpPr>
          <p:spPr>
            <a:xfrm>
              <a:off x="685856" y="2125703"/>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63801"/>
                <a:satOff val="-915"/>
                <a:lumOff val="5336"/>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dirty="0" smtClean="0"/>
                <a:t>SİBER GÜVENLİK</a:t>
              </a:r>
              <a:endParaRPr lang="tr-TR" sz="1200" kern="1200" dirty="0"/>
            </a:p>
          </p:txBody>
        </p:sp>
        <p:sp>
          <p:nvSpPr>
            <p:cNvPr id="34" name="Serbest Form 33"/>
            <p:cNvSpPr/>
            <p:nvPr/>
          </p:nvSpPr>
          <p:spPr>
            <a:xfrm>
              <a:off x="4762401" y="3904248"/>
              <a:ext cx="1280937" cy="757325"/>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91404"/>
                <a:satOff val="-2745"/>
                <a:lumOff val="16009"/>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endParaRPr lang="tr-TR" sz="1200" kern="1200" dirty="0"/>
            </a:p>
          </p:txBody>
        </p:sp>
      </p:grpSp>
      <p:sp>
        <p:nvSpPr>
          <p:cNvPr id="2" name="Dikdörtgen 1"/>
          <p:cNvSpPr/>
          <p:nvPr/>
        </p:nvSpPr>
        <p:spPr>
          <a:xfrm>
            <a:off x="929090" y="5013176"/>
            <a:ext cx="906606" cy="424732"/>
          </a:xfrm>
          <a:prstGeom prst="rect">
            <a:avLst/>
          </a:prstGeom>
        </p:spPr>
        <p:txBody>
          <a:bodyPr wrap="square">
            <a:spAutoFit/>
          </a:bodyPr>
          <a:lstStyle/>
          <a:p>
            <a:pPr lvl="0" algn="ctr" defTabSz="533400">
              <a:lnSpc>
                <a:spcPct val="90000"/>
              </a:lnSpc>
              <a:spcBef>
                <a:spcPct val="0"/>
              </a:spcBef>
              <a:spcAft>
                <a:spcPct val="35000"/>
              </a:spcAft>
            </a:pPr>
            <a:r>
              <a:rPr lang="tr-TR" sz="1200" dirty="0" smtClean="0">
                <a:solidFill>
                  <a:schemeClr val="bg1"/>
                </a:solidFill>
              </a:rPr>
              <a:t>GENÇ-İZ GENÇLİK</a:t>
            </a:r>
            <a:endParaRPr lang="tr-TR" sz="1200" dirty="0">
              <a:solidFill>
                <a:schemeClr val="bg1"/>
              </a:solidFill>
            </a:endParaRPr>
          </a:p>
        </p:txBody>
      </p:sp>
      <p:sp>
        <p:nvSpPr>
          <p:cNvPr id="5" name="Dikdörtgen 4"/>
          <p:cNvSpPr/>
          <p:nvPr/>
        </p:nvSpPr>
        <p:spPr>
          <a:xfrm>
            <a:off x="5443321" y="5096462"/>
            <a:ext cx="1117550" cy="276999"/>
          </a:xfrm>
          <a:prstGeom prst="rect">
            <a:avLst/>
          </a:prstGeom>
        </p:spPr>
        <p:txBody>
          <a:bodyPr wrap="none">
            <a:spAutoFit/>
          </a:bodyPr>
          <a:lstStyle/>
          <a:p>
            <a:r>
              <a:rPr lang="tr-TR" sz="1200" dirty="0">
                <a:solidFill>
                  <a:schemeClr val="bg1"/>
                </a:solidFill>
              </a:rPr>
              <a:t>İDEAL GENÇLİK</a:t>
            </a:r>
          </a:p>
        </p:txBody>
      </p:sp>
      <p:sp>
        <p:nvSpPr>
          <p:cNvPr id="11" name="Slayt Numarası Yer Tutucusu 10"/>
          <p:cNvSpPr>
            <a:spLocks noGrp="1"/>
          </p:cNvSpPr>
          <p:nvPr>
            <p:ph type="sldNum" sz="quarter" idx="12"/>
          </p:nvPr>
        </p:nvSpPr>
        <p:spPr/>
        <p:txBody>
          <a:bodyPr/>
          <a:lstStyle/>
          <a:p>
            <a:fld id="{F302176B-0E47-46AC-8F43-DAB4B8A37D06}" type="slidenum">
              <a:rPr lang="tr-TR" smtClean="0"/>
              <a:t>58</a:t>
            </a:fld>
            <a:endParaRPr lang="tr-TR"/>
          </a:p>
        </p:txBody>
      </p:sp>
    </p:spTree>
    <p:extLst>
      <p:ext uri="{BB962C8B-B14F-4D97-AF65-F5344CB8AC3E}">
        <p14:creationId xmlns:p14="http://schemas.microsoft.com/office/powerpoint/2010/main" val="270290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b="1" dirty="0">
                <a:solidFill>
                  <a:srgbClr val="24397C"/>
                </a:solidFill>
                <a:cs typeface="Arial" panose="020B0604020202020204" pitchFamily="34" charset="0"/>
              </a:rPr>
              <a:t>ÖĞRENCİ</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cs typeface="Arial" panose="020B0604020202020204" pitchFamily="34" charset="0"/>
              </a:rPr>
              <a:t>KULÜPLERİ</a:t>
            </a:r>
            <a:r>
              <a:rPr lang="tr-TR" sz="2800" b="1" dirty="0">
                <a:solidFill>
                  <a:schemeClr val="tx2"/>
                </a:solidFill>
                <a:latin typeface="Arial" panose="020B0604020202020204" pitchFamily="34" charset="0"/>
                <a:cs typeface="Arial" panose="020B0604020202020204" pitchFamily="34" charset="0"/>
              </a:rPr>
              <a:t> </a:t>
            </a:r>
            <a:r>
              <a:rPr lang="tr-TR" sz="2800" b="1" dirty="0" smtClean="0">
                <a:solidFill>
                  <a:srgbClr val="24397C"/>
                </a:solidFill>
                <a:cs typeface="Arial" panose="020B0604020202020204" pitchFamily="34" charset="0"/>
              </a:rPr>
              <a:t>LİSTESİ</a:t>
            </a:r>
            <a:r>
              <a:rPr lang="tr-TR" sz="2800" b="1" dirty="0">
                <a:solidFill>
                  <a:schemeClr val="tx2"/>
                </a:solidFill>
                <a:latin typeface="Arial" panose="020B0604020202020204" pitchFamily="34" charset="0"/>
                <a:cs typeface="Arial" panose="020B0604020202020204" pitchFamily="34" charset="0"/>
              </a:rPr>
              <a:t>-</a:t>
            </a:r>
            <a:r>
              <a:rPr lang="tr-TR" sz="2800" b="1" dirty="0" smtClean="0">
                <a:solidFill>
                  <a:srgbClr val="24397C"/>
                </a:solidFill>
                <a:cs typeface="Arial" panose="020B0604020202020204" pitchFamily="34" charset="0"/>
              </a:rPr>
              <a:t>4</a:t>
            </a:r>
            <a:r>
              <a:rPr lang="tr-TR" sz="2800" b="1" dirty="0">
                <a:solidFill>
                  <a:srgbClr val="24397C"/>
                </a:solidFill>
                <a:cs typeface="Arial" panose="020B0604020202020204" pitchFamily="34" charset="0"/>
              </a:rPr>
              <a:t/>
            </a:r>
            <a:br>
              <a:rPr lang="tr-TR" sz="2800" b="1" dirty="0">
                <a:solidFill>
                  <a:srgbClr val="24397C"/>
                </a:solidFill>
                <a:cs typeface="Arial" panose="020B0604020202020204" pitchFamily="34" charset="0"/>
              </a:rPr>
            </a:br>
            <a:endParaRPr lang="tr-TR" sz="2800" dirty="0"/>
          </a:p>
        </p:txBody>
      </p:sp>
      <p:grpSp>
        <p:nvGrpSpPr>
          <p:cNvPr id="5" name="Grup 4"/>
          <p:cNvGrpSpPr/>
          <p:nvPr/>
        </p:nvGrpSpPr>
        <p:grpSpPr>
          <a:xfrm>
            <a:off x="687415" y="1332548"/>
            <a:ext cx="7480302" cy="3185000"/>
            <a:chOff x="685856" y="1254079"/>
            <a:chExt cx="6696522" cy="2474364"/>
          </a:xfrm>
        </p:grpSpPr>
        <p:sp>
          <p:nvSpPr>
            <p:cNvPr id="6" name="Serbest Form 5"/>
            <p:cNvSpPr/>
            <p:nvPr/>
          </p:nvSpPr>
          <p:spPr>
            <a:xfrm>
              <a:off x="685856"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0"/>
                <a:satOff val="0"/>
                <a:lumOff val="0"/>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KÜLTÜR SANAT VE EDEBİYAT</a:t>
              </a:r>
              <a:endParaRPr lang="tr-TR" sz="1200" kern="1200" dirty="0"/>
            </a:p>
          </p:txBody>
        </p:sp>
        <p:sp>
          <p:nvSpPr>
            <p:cNvPr id="7" name="Serbest Form 6"/>
            <p:cNvSpPr/>
            <p:nvPr/>
          </p:nvSpPr>
          <p:spPr>
            <a:xfrm>
              <a:off x="2049075"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
                <a:satOff val="-183"/>
                <a:lumOff val="1067"/>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SANAT</a:t>
              </a:r>
              <a:endParaRPr lang="tr-TR" sz="1200" kern="1200" dirty="0"/>
            </a:p>
          </p:txBody>
        </p:sp>
        <p:sp>
          <p:nvSpPr>
            <p:cNvPr id="8" name="Serbest Form 7"/>
            <p:cNvSpPr/>
            <p:nvPr/>
          </p:nvSpPr>
          <p:spPr>
            <a:xfrm>
              <a:off x="3412294"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25520"/>
                <a:satOff val="-366"/>
                <a:lumOff val="2135"/>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AFAD </a:t>
              </a:r>
              <a:endParaRPr lang="tr-TR" sz="1200" kern="1200" dirty="0"/>
            </a:p>
          </p:txBody>
        </p:sp>
        <p:sp>
          <p:nvSpPr>
            <p:cNvPr id="9" name="Serbest Form 8"/>
            <p:cNvSpPr/>
            <p:nvPr/>
          </p:nvSpPr>
          <p:spPr>
            <a:xfrm>
              <a:off x="4775514"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38281"/>
                <a:satOff val="-549"/>
                <a:lumOff val="3202"/>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dirty="0"/>
                <a:t>LOJİSTİK</a:t>
              </a:r>
              <a:endParaRPr lang="tr-TR" sz="1200" kern="1200" dirty="0"/>
            </a:p>
          </p:txBody>
        </p:sp>
        <p:sp>
          <p:nvSpPr>
            <p:cNvPr id="10" name="Serbest Form 9"/>
            <p:cNvSpPr/>
            <p:nvPr/>
          </p:nvSpPr>
          <p:spPr>
            <a:xfrm>
              <a:off x="6138733"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51041"/>
                <a:satOff val="-732"/>
                <a:lumOff val="4269"/>
                <a:alphaOff val="0"/>
              </a:schemeClr>
            </a:effectRef>
            <a:fontRef idx="minor">
              <a:schemeClr val="lt1"/>
            </a:fontRef>
          </p:style>
          <p:txBody>
            <a:bodyPr spcFirstLastPara="0" vert="horz" wrap="square" lIns="107686" tIns="107686" rIns="107686" bIns="45720" numCol="1" spcCol="1270" anchor="ctr" anchorCtr="0">
              <a:noAutofit/>
            </a:bodyPr>
            <a:lstStyle/>
            <a:p>
              <a:pPr algn="ctr" defTabSz="533400">
                <a:lnSpc>
                  <a:spcPct val="90000"/>
                </a:lnSpc>
                <a:spcBef>
                  <a:spcPct val="0"/>
                </a:spcBef>
                <a:spcAft>
                  <a:spcPct val="35000"/>
                </a:spcAft>
              </a:pPr>
              <a:r>
                <a:rPr lang="tr-TR" sz="1200" dirty="0"/>
                <a:t>İŞ SAĞLIĞI VE GÜVENLİĞİ</a:t>
              </a:r>
            </a:p>
          </p:txBody>
        </p:sp>
        <p:sp>
          <p:nvSpPr>
            <p:cNvPr id="11" name="Serbest Form 10"/>
            <p:cNvSpPr/>
            <p:nvPr/>
          </p:nvSpPr>
          <p:spPr>
            <a:xfrm>
              <a:off x="2049075" y="2106504"/>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63801"/>
                <a:satOff val="-915"/>
                <a:lumOff val="5336"/>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dirty="0"/>
                <a:t>GENÇ KALEMLER</a:t>
              </a:r>
            </a:p>
          </p:txBody>
        </p:sp>
        <p:sp>
          <p:nvSpPr>
            <p:cNvPr id="12" name="Serbest Form 11"/>
            <p:cNvSpPr/>
            <p:nvPr/>
          </p:nvSpPr>
          <p:spPr>
            <a:xfrm>
              <a:off x="3438945" y="2083190"/>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76561"/>
                <a:satOff val="-1098"/>
                <a:lumOff val="6404"/>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MEDYA VE İLETİŞİM </a:t>
              </a:r>
              <a:endParaRPr lang="tr-TR" sz="1200" kern="1200" dirty="0"/>
            </a:p>
          </p:txBody>
        </p:sp>
        <p:sp>
          <p:nvSpPr>
            <p:cNvPr id="13" name="Serbest Form 12"/>
            <p:cNvSpPr/>
            <p:nvPr/>
          </p:nvSpPr>
          <p:spPr>
            <a:xfrm>
              <a:off x="4824028" y="2091116"/>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89322"/>
                <a:satOff val="-1281"/>
                <a:lumOff val="7471"/>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GENÇ MÜZİSYENLER VE KÜLTÜR</a:t>
              </a:r>
              <a:endParaRPr lang="tr-TR" sz="1200" kern="1200" dirty="0"/>
            </a:p>
          </p:txBody>
        </p:sp>
        <p:sp>
          <p:nvSpPr>
            <p:cNvPr id="14" name="Serbest Form 13"/>
            <p:cNvSpPr/>
            <p:nvPr/>
          </p:nvSpPr>
          <p:spPr>
            <a:xfrm>
              <a:off x="3433847" y="297819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2"/>
                <a:satOff val="-1830"/>
                <a:lumOff val="10673"/>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OYUN ATÖLYESİ</a:t>
              </a:r>
              <a:endParaRPr lang="tr-TR" sz="1200" kern="1200" dirty="0"/>
            </a:p>
          </p:txBody>
        </p:sp>
        <p:sp>
          <p:nvSpPr>
            <p:cNvPr id="16" name="Serbest Form 15"/>
            <p:cNvSpPr/>
            <p:nvPr/>
          </p:nvSpPr>
          <p:spPr>
            <a:xfrm>
              <a:off x="685856" y="2993642"/>
              <a:ext cx="1239290" cy="734801"/>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2"/>
                <a:satOff val="-1830"/>
                <a:lumOff val="10673"/>
                <a:alphaOff val="0"/>
              </a:schemeClr>
            </a:effectRef>
            <a:fontRef idx="minor">
              <a:schemeClr val="lt1"/>
            </a:fontRef>
          </p:style>
          <p:txBody>
            <a:bodyPr spcFirstLastPara="0" vert="horz" wrap="square" lIns="107686" tIns="107686" rIns="107686" bIns="45720" numCol="1" spcCol="1270" anchor="ctr" anchorCtr="0">
              <a:noAutofit/>
            </a:bodyPr>
            <a:lstStyle/>
            <a:p>
              <a:pPr algn="ctr" defTabSz="533400">
                <a:lnSpc>
                  <a:spcPct val="90000"/>
                </a:lnSpc>
                <a:spcBef>
                  <a:spcPct val="0"/>
                </a:spcBef>
                <a:spcAft>
                  <a:spcPct val="35000"/>
                </a:spcAft>
              </a:pPr>
              <a:r>
                <a:rPr lang="tr-TR" sz="1200" dirty="0" smtClean="0"/>
                <a:t>YAPI TEKNOLOJİSİ</a:t>
              </a:r>
              <a:endParaRPr lang="tr-TR" sz="1200" dirty="0"/>
            </a:p>
          </p:txBody>
        </p:sp>
        <p:sp>
          <p:nvSpPr>
            <p:cNvPr id="20" name="Serbest Form 19"/>
            <p:cNvSpPr/>
            <p:nvPr/>
          </p:nvSpPr>
          <p:spPr>
            <a:xfrm>
              <a:off x="6143088" y="2112290"/>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255205"/>
                <a:satOff val="-3660"/>
                <a:lumOff val="21346"/>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BANKACILIK VE FİNANS</a:t>
              </a:r>
              <a:endParaRPr lang="tr-TR" sz="1200" kern="1200" dirty="0"/>
            </a:p>
          </p:txBody>
        </p:sp>
        <p:sp>
          <p:nvSpPr>
            <p:cNvPr id="24" name="Serbest Form 23"/>
            <p:cNvSpPr/>
            <p:nvPr/>
          </p:nvSpPr>
          <p:spPr>
            <a:xfrm>
              <a:off x="685856" y="2125703"/>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63801"/>
                <a:satOff val="-915"/>
                <a:lumOff val="5336"/>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dirty="0"/>
                <a:t>İLETİŞİM</a:t>
              </a:r>
              <a:endParaRPr lang="tr-TR" sz="1200" kern="1200" dirty="0"/>
            </a:p>
          </p:txBody>
        </p:sp>
        <p:sp>
          <p:nvSpPr>
            <p:cNvPr id="27" name="Serbest Form 26"/>
            <p:cNvSpPr/>
            <p:nvPr/>
          </p:nvSpPr>
          <p:spPr>
            <a:xfrm>
              <a:off x="2100599" y="2970501"/>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2"/>
                <a:satOff val="-1830"/>
                <a:lumOff val="10673"/>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endParaRPr lang="tr-TR" sz="1200" kern="1200" dirty="0"/>
            </a:p>
          </p:txBody>
        </p:sp>
      </p:grpSp>
      <p:sp>
        <p:nvSpPr>
          <p:cNvPr id="28" name="Dikdörtgen 27"/>
          <p:cNvSpPr/>
          <p:nvPr/>
        </p:nvSpPr>
        <p:spPr>
          <a:xfrm>
            <a:off x="2433766" y="3836299"/>
            <a:ext cx="1072473" cy="489365"/>
          </a:xfrm>
          <a:prstGeom prst="rect">
            <a:avLst/>
          </a:prstGeom>
        </p:spPr>
        <p:txBody>
          <a:bodyPr wrap="none">
            <a:spAutoFit/>
          </a:bodyPr>
          <a:lstStyle/>
          <a:p>
            <a:pPr lvl="0" algn="ctr" defTabSz="533400">
              <a:lnSpc>
                <a:spcPct val="90000"/>
              </a:lnSpc>
              <a:spcBef>
                <a:spcPct val="0"/>
              </a:spcBef>
              <a:spcAft>
                <a:spcPct val="35000"/>
              </a:spcAft>
            </a:pPr>
            <a:r>
              <a:rPr lang="tr-TR" sz="1200" dirty="0" smtClean="0">
                <a:solidFill>
                  <a:schemeClr val="bg1"/>
                </a:solidFill>
              </a:rPr>
              <a:t>SOSYAL </a:t>
            </a:r>
          </a:p>
          <a:p>
            <a:pPr lvl="0" algn="ctr" defTabSz="533400">
              <a:lnSpc>
                <a:spcPct val="90000"/>
              </a:lnSpc>
              <a:spcBef>
                <a:spcPct val="0"/>
              </a:spcBef>
              <a:spcAft>
                <a:spcPct val="35000"/>
              </a:spcAft>
            </a:pPr>
            <a:r>
              <a:rPr lang="tr-TR" sz="1200" dirty="0" smtClean="0">
                <a:solidFill>
                  <a:schemeClr val="bg1"/>
                </a:solidFill>
              </a:rPr>
              <a:t>SORUMLULUK</a:t>
            </a:r>
            <a:endParaRPr lang="tr-TR" sz="1200" dirty="0">
              <a:solidFill>
                <a:schemeClr val="bg1"/>
              </a:solidFill>
            </a:endParaRPr>
          </a:p>
        </p:txBody>
      </p:sp>
      <p:pic>
        <p:nvPicPr>
          <p:cNvPr id="29"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59</a:t>
            </a:fld>
            <a:endParaRPr lang="tr-TR"/>
          </a:p>
        </p:txBody>
      </p:sp>
    </p:spTree>
    <p:extLst>
      <p:ext uri="{BB962C8B-B14F-4D97-AF65-F5344CB8AC3E}">
        <p14:creationId xmlns:p14="http://schemas.microsoft.com/office/powerpoint/2010/main" val="76685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8 Dikdörtgen"/>
          <p:cNvSpPr txBox="1">
            <a:spLocks/>
          </p:cNvSpPr>
          <p:nvPr/>
        </p:nvSpPr>
        <p:spPr>
          <a:xfrm>
            <a:off x="2252574" y="568341"/>
            <a:ext cx="4752528" cy="95410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ÖĞRENİM DÜZEYİNE GÖRE ÖĞRENCİ SAYILARI</a:t>
            </a:r>
          </a:p>
        </p:txBody>
      </p:sp>
      <p:sp>
        <p:nvSpPr>
          <p:cNvPr id="3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graphicFrame>
        <p:nvGraphicFramePr>
          <p:cNvPr id="5" name="Diyagram 4"/>
          <p:cNvGraphicFramePr/>
          <p:nvPr>
            <p:extLst>
              <p:ext uri="{D42A27DB-BD31-4B8C-83A1-F6EECF244321}">
                <p14:modId xmlns:p14="http://schemas.microsoft.com/office/powerpoint/2010/main" val="3895180585"/>
              </p:ext>
            </p:extLst>
          </p:nvPr>
        </p:nvGraphicFramePr>
        <p:xfrm>
          <a:off x="323528" y="1844824"/>
          <a:ext cx="8712968" cy="2416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Metin kutusu 8"/>
          <p:cNvSpPr txBox="1"/>
          <p:nvPr/>
        </p:nvSpPr>
        <p:spPr>
          <a:xfrm>
            <a:off x="2720626" y="4261738"/>
            <a:ext cx="3816424" cy="400110"/>
          </a:xfrm>
          <a:prstGeom prst="rect">
            <a:avLst/>
          </a:prstGeom>
          <a:noFill/>
        </p:spPr>
        <p:txBody>
          <a:bodyPr wrap="square" rtlCol="0">
            <a:spAutoFit/>
          </a:bodyPr>
          <a:lstStyle/>
          <a:p>
            <a:pPr algn="ctr"/>
            <a:r>
              <a:rPr lang="tr-TR" sz="2000" b="1" dirty="0" smtClean="0">
                <a:solidFill>
                  <a:schemeClr val="tx2"/>
                </a:solidFill>
              </a:rPr>
              <a:t>TOPLAM ÖĞRENCİ SAYISI: 23.583 </a:t>
            </a:r>
            <a:endParaRPr lang="tr-TR" sz="2000" b="1" dirty="0">
              <a:solidFill>
                <a:schemeClr val="tx2"/>
              </a:solidFill>
            </a:endParaRPr>
          </a:p>
        </p:txBody>
      </p:sp>
      <p:pic>
        <p:nvPicPr>
          <p:cNvPr id="10"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6</a:t>
            </a:fld>
            <a:endParaRPr lang="tr-TR"/>
          </a:p>
        </p:txBody>
      </p:sp>
    </p:spTree>
    <p:extLst>
      <p:ext uri="{BB962C8B-B14F-4D97-AF65-F5344CB8AC3E}">
        <p14:creationId xmlns:p14="http://schemas.microsoft.com/office/powerpoint/2010/main" val="3925603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179512" y="1290769"/>
            <a:ext cx="8769067" cy="5024987"/>
            <a:chOff x="179512" y="1290769"/>
            <a:chExt cx="8769067" cy="5024987"/>
          </a:xfrm>
        </p:grpSpPr>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4704556"/>
              <a:ext cx="2864412" cy="1611200"/>
            </a:xfrm>
            <a:prstGeom prst="rect">
              <a:avLst/>
            </a:prstGeom>
          </p:spPr>
        </p:pic>
        <p:pic>
          <p:nvPicPr>
            <p:cNvPr id="18" name="Resi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4701301"/>
              <a:ext cx="2864410" cy="1611199"/>
            </a:xfrm>
            <a:prstGeom prst="rect">
              <a:avLst/>
            </a:prstGeom>
          </p:spPr>
        </p:pic>
        <p:pic>
          <p:nvPicPr>
            <p:cNvPr id="21" name="Resim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842" y="2996953"/>
              <a:ext cx="2864412" cy="1611200"/>
            </a:xfrm>
            <a:prstGeom prst="rect">
              <a:avLst/>
            </a:prstGeom>
          </p:spPr>
        </p:pic>
        <p:pic>
          <p:nvPicPr>
            <p:cNvPr id="22" name="Resim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168" y="2996952"/>
              <a:ext cx="2864411" cy="1611200"/>
            </a:xfrm>
            <a:prstGeom prst="rect">
              <a:avLst/>
            </a:prstGeom>
          </p:spPr>
        </p:pic>
        <p:pic>
          <p:nvPicPr>
            <p:cNvPr id="23" name="Resim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1290769"/>
              <a:ext cx="2861886" cy="1609779"/>
            </a:xfrm>
            <a:prstGeom prst="rect">
              <a:avLst/>
            </a:prstGeom>
          </p:spPr>
        </p:pic>
        <p:pic>
          <p:nvPicPr>
            <p:cNvPr id="24" name="Resim 23"/>
            <p:cNvPicPr>
              <a:picLocks noChangeAspect="1"/>
            </p:cNvPicPr>
            <p:nvPr/>
          </p:nvPicPr>
          <p:blipFill rotWithShape="1">
            <a:blip r:embed="rId8" cstate="print">
              <a:extLst>
                <a:ext uri="{28A0092B-C50C-407E-A947-70E740481C1C}">
                  <a14:useLocalDpi xmlns:a14="http://schemas.microsoft.com/office/drawing/2010/main" val="0"/>
                </a:ext>
              </a:extLst>
            </a:blip>
            <a:srcRect t="5916" b="22710"/>
            <a:stretch/>
          </p:blipFill>
          <p:spPr>
            <a:xfrm>
              <a:off x="3131845" y="4701301"/>
              <a:ext cx="2864409" cy="1609779"/>
            </a:xfrm>
            <a:prstGeom prst="rect">
              <a:avLst/>
            </a:prstGeom>
          </p:spPr>
        </p:pic>
        <p:pic>
          <p:nvPicPr>
            <p:cNvPr id="2" name="Resim 1"/>
            <p:cNvPicPr>
              <a:picLocks noChangeAspect="1"/>
            </p:cNvPicPr>
            <p:nvPr/>
          </p:nvPicPr>
          <p:blipFill rotWithShape="1">
            <a:blip r:embed="rId9" cstate="print">
              <a:extLst>
                <a:ext uri="{28A0092B-C50C-407E-A947-70E740481C1C}">
                  <a14:useLocalDpi xmlns:a14="http://schemas.microsoft.com/office/drawing/2010/main" val="0"/>
                </a:ext>
              </a:extLst>
            </a:blip>
            <a:srcRect t="12929" b="13396"/>
            <a:stretch/>
          </p:blipFill>
          <p:spPr>
            <a:xfrm>
              <a:off x="6081635" y="1292759"/>
              <a:ext cx="2866943" cy="1607788"/>
            </a:xfrm>
            <a:prstGeom prst="rect">
              <a:avLst/>
            </a:prstGeom>
          </p:spPr>
        </p:pic>
        <p:pic>
          <p:nvPicPr>
            <p:cNvPr id="4" name="Resim 3"/>
            <p:cNvPicPr>
              <a:picLocks noChangeAspect="1"/>
            </p:cNvPicPr>
            <p:nvPr/>
          </p:nvPicPr>
          <p:blipFill rotWithShape="1">
            <a:blip r:embed="rId10" cstate="print">
              <a:extLst>
                <a:ext uri="{28A0092B-C50C-407E-A947-70E740481C1C}">
                  <a14:useLocalDpi xmlns:a14="http://schemas.microsoft.com/office/drawing/2010/main" val="0"/>
                </a:ext>
              </a:extLst>
            </a:blip>
            <a:srcRect b="16968"/>
            <a:stretch/>
          </p:blipFill>
          <p:spPr>
            <a:xfrm>
              <a:off x="179512" y="2996952"/>
              <a:ext cx="2861886" cy="1611200"/>
            </a:xfrm>
            <a:prstGeom prst="rect">
              <a:avLst/>
            </a:prstGeom>
          </p:spPr>
        </p:pic>
        <p:pic>
          <p:nvPicPr>
            <p:cNvPr id="5" name="Resim 4"/>
            <p:cNvPicPr>
              <a:picLocks noChangeAspect="1"/>
            </p:cNvPicPr>
            <p:nvPr/>
          </p:nvPicPr>
          <p:blipFill rotWithShape="1">
            <a:blip r:embed="rId11" cstate="print">
              <a:extLst>
                <a:ext uri="{28A0092B-C50C-407E-A947-70E740481C1C}">
                  <a14:useLocalDpi xmlns:a14="http://schemas.microsoft.com/office/drawing/2010/main" val="0"/>
                </a:ext>
              </a:extLst>
            </a:blip>
            <a:srcRect t="2045" r="2001" b="16221"/>
            <a:stretch/>
          </p:blipFill>
          <p:spPr>
            <a:xfrm>
              <a:off x="3130577" y="1290769"/>
              <a:ext cx="2865677" cy="1608295"/>
            </a:xfrm>
            <a:prstGeom prst="rect">
              <a:avLst/>
            </a:prstGeom>
          </p:spPr>
        </p:pic>
      </p:grpSp>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9" name="Resim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63272" y="0"/>
            <a:ext cx="980728" cy="980728"/>
          </a:xfrm>
          <a:prstGeom prst="rect">
            <a:avLst/>
          </a:prstGeom>
        </p:spPr>
      </p:pic>
      <p:sp>
        <p:nvSpPr>
          <p:cNvPr id="20" name="Unvan 1"/>
          <p:cNvSpPr>
            <a:spLocks noGrp="1"/>
          </p:cNvSpPr>
          <p:nvPr>
            <p:ph type="title"/>
          </p:nvPr>
        </p:nvSpPr>
        <p:spPr>
          <a:xfrm>
            <a:off x="457200" y="332656"/>
            <a:ext cx="8229600" cy="706090"/>
          </a:xfrm>
        </p:spPr>
        <p:txBody>
          <a:bodyPr>
            <a:normAutofit fontScale="90000"/>
          </a:bodyPr>
          <a:lstStyle/>
          <a:p>
            <a:pPr marL="0" indent="0">
              <a:defRPr/>
            </a:pPr>
            <a:r>
              <a:rPr lang="tr-TR" sz="3100" b="1" dirty="0">
                <a:solidFill>
                  <a:srgbClr val="24397C"/>
                </a:solidFill>
                <a:ea typeface="+mn-ea"/>
                <a:cs typeface="Arial" panose="020B0604020202020204" pitchFamily="34" charset="0"/>
              </a:rPr>
              <a:t>ÖĞRENCİ</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KULÜPLERİNİN</a:t>
            </a:r>
            <a:r>
              <a:rPr lang="tr-TR" sz="3100" b="1" dirty="0">
                <a:solidFill>
                  <a:schemeClr val="tx2"/>
                </a:solidFill>
                <a:latin typeface="Arial" panose="020B0604020202020204" pitchFamily="34" charset="0"/>
                <a:cs typeface="Arial" panose="020B0604020202020204" pitchFamily="34" charset="0"/>
              </a:rPr>
              <a:t> </a:t>
            </a:r>
            <a:br>
              <a:rPr lang="tr-TR" sz="3100" b="1" dirty="0">
                <a:solidFill>
                  <a:schemeClr val="tx2"/>
                </a:solidFill>
                <a:latin typeface="Arial" panose="020B0604020202020204" pitchFamily="34" charset="0"/>
                <a:cs typeface="Arial" panose="020B0604020202020204" pitchFamily="34" charset="0"/>
              </a:rPr>
            </a:br>
            <a:r>
              <a:rPr lang="tr-TR" sz="3100" b="1" dirty="0">
                <a:solidFill>
                  <a:srgbClr val="24397C"/>
                </a:solidFill>
                <a:ea typeface="+mn-ea"/>
                <a:cs typeface="Arial" panose="020B0604020202020204" pitchFamily="34" charset="0"/>
              </a:rPr>
              <a:t>FAALİYETLERİNDEN</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GÖRSELLER</a:t>
            </a:r>
          </a:p>
        </p:txBody>
      </p:sp>
      <p:sp>
        <p:nvSpPr>
          <p:cNvPr id="7" name="Slayt Numarası Yer Tutucusu 6"/>
          <p:cNvSpPr>
            <a:spLocks noGrp="1"/>
          </p:cNvSpPr>
          <p:nvPr>
            <p:ph type="sldNum" sz="quarter" idx="12"/>
          </p:nvPr>
        </p:nvSpPr>
        <p:spPr/>
        <p:txBody>
          <a:bodyPr/>
          <a:lstStyle/>
          <a:p>
            <a:fld id="{F302176B-0E47-46AC-8F43-DAB4B8A37D06}" type="slidenum">
              <a:rPr lang="tr-TR" smtClean="0"/>
              <a:t>60</a:t>
            </a:fld>
            <a:endParaRPr lang="tr-TR"/>
          </a:p>
        </p:txBody>
      </p:sp>
    </p:spTree>
    <p:extLst>
      <p:ext uri="{BB962C8B-B14F-4D97-AF65-F5344CB8AC3E}">
        <p14:creationId xmlns:p14="http://schemas.microsoft.com/office/powerpoint/2010/main" val="506135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332656"/>
            <a:ext cx="8229600" cy="706090"/>
          </a:xfrm>
        </p:spPr>
        <p:txBody>
          <a:bodyPr>
            <a:normAutofit fontScale="90000"/>
          </a:bodyPr>
          <a:lstStyle/>
          <a:p>
            <a:pPr marL="0" indent="0">
              <a:defRPr/>
            </a:pPr>
            <a:r>
              <a:rPr lang="tr-TR" sz="3100" b="1" dirty="0">
                <a:solidFill>
                  <a:srgbClr val="24397C"/>
                </a:solidFill>
                <a:ea typeface="+mn-ea"/>
                <a:cs typeface="Arial" panose="020B0604020202020204" pitchFamily="34" charset="0"/>
              </a:rPr>
              <a:t>ÖĞRENCİ</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KULÜPLERİNİN</a:t>
            </a:r>
            <a:r>
              <a:rPr lang="tr-TR" sz="3100" b="1" dirty="0">
                <a:solidFill>
                  <a:schemeClr val="tx2"/>
                </a:solidFill>
                <a:latin typeface="Arial" panose="020B0604020202020204" pitchFamily="34" charset="0"/>
                <a:cs typeface="Arial" panose="020B0604020202020204" pitchFamily="34" charset="0"/>
              </a:rPr>
              <a:t> </a:t>
            </a:r>
            <a:br>
              <a:rPr lang="tr-TR" sz="3100" b="1" dirty="0">
                <a:solidFill>
                  <a:schemeClr val="tx2"/>
                </a:solidFill>
                <a:latin typeface="Arial" panose="020B0604020202020204" pitchFamily="34" charset="0"/>
                <a:cs typeface="Arial" panose="020B0604020202020204" pitchFamily="34" charset="0"/>
              </a:rPr>
            </a:br>
            <a:r>
              <a:rPr lang="tr-TR" sz="3100" b="1" dirty="0">
                <a:solidFill>
                  <a:srgbClr val="24397C"/>
                </a:solidFill>
                <a:ea typeface="+mn-ea"/>
                <a:cs typeface="Arial" panose="020B0604020202020204" pitchFamily="34" charset="0"/>
              </a:rPr>
              <a:t>FAALİYETLERİNDEN</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GÖRSELLER</a:t>
            </a:r>
          </a:p>
        </p:txBody>
      </p:sp>
      <p:grpSp>
        <p:nvGrpSpPr>
          <p:cNvPr id="10" name="Grup 9"/>
          <p:cNvGrpSpPr/>
          <p:nvPr/>
        </p:nvGrpSpPr>
        <p:grpSpPr>
          <a:xfrm>
            <a:off x="12822" y="1254030"/>
            <a:ext cx="8951306" cy="4770189"/>
            <a:chOff x="12822" y="1254030"/>
            <a:chExt cx="8951306" cy="4770189"/>
          </a:xfrm>
        </p:grpSpPr>
        <p:pic>
          <p:nvPicPr>
            <p:cNvPr id="5" name="Resim 4"/>
            <p:cNvPicPr>
              <a:picLocks noChangeAspect="1"/>
            </p:cNvPicPr>
            <p:nvPr/>
          </p:nvPicPr>
          <p:blipFill rotWithShape="1">
            <a:blip r:embed="rId2"/>
            <a:srcRect t="15448"/>
            <a:stretch/>
          </p:blipFill>
          <p:spPr>
            <a:xfrm>
              <a:off x="12822" y="1254030"/>
              <a:ext cx="3119018" cy="2159018"/>
            </a:xfrm>
            <a:prstGeom prst="rect">
              <a:avLst/>
            </a:prstGeom>
          </p:spPr>
        </p:pic>
        <p:pic>
          <p:nvPicPr>
            <p:cNvPr id="6" name="Resim 5"/>
            <p:cNvPicPr>
              <a:picLocks noChangeAspect="1"/>
            </p:cNvPicPr>
            <p:nvPr/>
          </p:nvPicPr>
          <p:blipFill>
            <a:blip r:embed="rId3"/>
            <a:stretch>
              <a:fillRect/>
            </a:stretch>
          </p:blipFill>
          <p:spPr>
            <a:xfrm>
              <a:off x="5724128" y="1254030"/>
              <a:ext cx="3240000" cy="2159018"/>
            </a:xfrm>
            <a:prstGeom prst="rect">
              <a:avLst/>
            </a:prstGeom>
          </p:spPr>
        </p:pic>
        <p:pic>
          <p:nvPicPr>
            <p:cNvPr id="7" name="Resim 6"/>
            <p:cNvPicPr>
              <a:picLocks noChangeAspect="1"/>
            </p:cNvPicPr>
            <p:nvPr/>
          </p:nvPicPr>
          <p:blipFill>
            <a:blip r:embed="rId4"/>
            <a:stretch>
              <a:fillRect/>
            </a:stretch>
          </p:blipFill>
          <p:spPr>
            <a:xfrm>
              <a:off x="3203848" y="1254030"/>
              <a:ext cx="2448272" cy="2159018"/>
            </a:xfrm>
            <a:prstGeom prst="rect">
              <a:avLst/>
            </a:prstGeom>
          </p:spPr>
        </p:pic>
        <p:pic>
          <p:nvPicPr>
            <p:cNvPr id="8" name="Resim 7"/>
            <p:cNvPicPr>
              <a:picLocks noChangeAspect="1"/>
            </p:cNvPicPr>
            <p:nvPr/>
          </p:nvPicPr>
          <p:blipFill>
            <a:blip r:embed="rId5"/>
            <a:stretch>
              <a:fillRect/>
            </a:stretch>
          </p:blipFill>
          <p:spPr>
            <a:xfrm>
              <a:off x="4788024" y="3594219"/>
              <a:ext cx="4032088" cy="2430000"/>
            </a:xfrm>
            <a:prstGeom prst="rect">
              <a:avLst/>
            </a:prstGeom>
          </p:spPr>
        </p:pic>
        <p:pic>
          <p:nvPicPr>
            <p:cNvPr id="9" name="Resim 8"/>
            <p:cNvPicPr>
              <a:picLocks noChangeAspect="1"/>
            </p:cNvPicPr>
            <p:nvPr/>
          </p:nvPicPr>
          <p:blipFill>
            <a:blip r:embed="rId6"/>
            <a:stretch>
              <a:fillRect/>
            </a:stretch>
          </p:blipFill>
          <p:spPr>
            <a:xfrm>
              <a:off x="209146" y="3594219"/>
              <a:ext cx="4506869" cy="2415693"/>
            </a:xfrm>
            <a:prstGeom prst="rect">
              <a:avLst/>
            </a:prstGeom>
          </p:spPr>
        </p:pic>
      </p:grp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1"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61</a:t>
            </a:fld>
            <a:endParaRPr lang="tr-TR"/>
          </a:p>
        </p:txBody>
      </p:sp>
    </p:spTree>
    <p:extLst>
      <p:ext uri="{BB962C8B-B14F-4D97-AF65-F5344CB8AC3E}">
        <p14:creationId xmlns:p14="http://schemas.microsoft.com/office/powerpoint/2010/main" val="278059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42954" y="1484658"/>
            <a:ext cx="8568952" cy="4228273"/>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Sağlık, Kültür ve Spor Daire Başkanlığı, öğrenci kulüpleri aracılığıyla öğrencilerin yapmak istedikleri kültür ve sanat çalışmalarına destek vermekte ve üniversitenin konferans ve sergi salonlarını talep doğrultusunda öğrenci kulüplerimizin hizmetine sunmaktadır. </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Her yıl finaller öncesi yapılan </a:t>
            </a:r>
            <a:r>
              <a:rPr lang="tr-TR" b="1" dirty="0">
                <a:solidFill>
                  <a:srgbClr val="FF0000"/>
                </a:solidFill>
                <a:ea typeface="Calibri" panose="020F0502020204030204" pitchFamily="34" charset="0"/>
                <a:cs typeface="Times New Roman" panose="02020603050405020304" pitchFamily="18" charset="0"/>
              </a:rPr>
              <a:t>bahar şenlikleri </a:t>
            </a:r>
            <a:r>
              <a:rPr lang="tr-TR" dirty="0">
                <a:ea typeface="Calibri" panose="020F0502020204030204" pitchFamily="34" charset="0"/>
                <a:cs typeface="Times New Roman" panose="02020603050405020304" pitchFamily="18" charset="0"/>
              </a:rPr>
              <a:t>ise öğrencilere yoğun geçen akademik yılın yorgunluğunu atma ve sevdikleri solist ve müzik gruplarını dinleme fırsatı sunmaktadır.</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b="1" dirty="0">
                <a:solidFill>
                  <a:srgbClr val="FF0000"/>
                </a:solidFill>
                <a:ea typeface="Calibri" panose="020F0502020204030204" pitchFamily="34" charset="0"/>
                <a:cs typeface="Times New Roman" panose="02020603050405020304" pitchFamily="18" charset="0"/>
              </a:rPr>
              <a:t>Kariyer Günleri </a:t>
            </a:r>
            <a:r>
              <a:rPr lang="tr-TR" dirty="0">
                <a:ea typeface="Calibri" panose="020F0502020204030204" pitchFamily="34" charset="0"/>
                <a:cs typeface="Times New Roman" panose="02020603050405020304" pitchFamily="18" charset="0"/>
              </a:rPr>
              <a:t>etkinlikleri, Üniversitemiz öğrencilerinin iş dünyasıyla tanışmaları, farklı sektörler hakkında bilgi almaları ve kariyer hayatlarına yön vermeleri amacıyla her yıl </a:t>
            </a:r>
            <a:r>
              <a:rPr lang="tr-TR" b="1" dirty="0">
                <a:solidFill>
                  <a:srgbClr val="FF0000"/>
                </a:solidFill>
                <a:ea typeface="Calibri" panose="020F0502020204030204" pitchFamily="34" charset="0"/>
                <a:cs typeface="Times New Roman" panose="02020603050405020304" pitchFamily="18" charset="0"/>
              </a:rPr>
              <a:t>Mart ayının son haftasında </a:t>
            </a:r>
            <a:r>
              <a:rPr lang="tr-TR" dirty="0">
                <a:ea typeface="Calibri" panose="020F0502020204030204" pitchFamily="34" charset="0"/>
                <a:cs typeface="Times New Roman" panose="02020603050405020304" pitchFamily="18" charset="0"/>
              </a:rPr>
              <a:t>düzenlemektedir. Geleneksel hale gelen bu etkinliklerde düzenlenen panel, seminer ve konferanslar ile </a:t>
            </a:r>
            <a:r>
              <a:rPr lang="tr-TR" b="1" dirty="0">
                <a:solidFill>
                  <a:srgbClr val="FF0000"/>
                </a:solidFill>
                <a:ea typeface="Calibri" panose="020F0502020204030204" pitchFamily="34" charset="0"/>
                <a:cs typeface="Times New Roman" panose="02020603050405020304" pitchFamily="18" charset="0"/>
              </a:rPr>
              <a:t>kariyer ve başarı örneği teşkil eden, kıymetli konuşmacılar, başarı öykülerini öğrencilerimizle paylaşmaktadır.</a:t>
            </a:r>
            <a:endParaRPr lang="tr-TR" b="1" dirty="0">
              <a:solidFill>
                <a:srgbClr val="FF0000"/>
              </a:solidFill>
              <a:effectLst/>
              <a:ea typeface="Calibri" panose="020F0502020204030204" pitchFamily="34" charset="0"/>
              <a:cs typeface="Times New Roman" panose="02020603050405020304" pitchFamily="18" charset="0"/>
            </a:endParaRPr>
          </a:p>
        </p:txBody>
      </p:sp>
      <p:sp>
        <p:nvSpPr>
          <p:cNvPr id="5" name="Dikdörtgen 4"/>
          <p:cNvSpPr/>
          <p:nvPr/>
        </p:nvSpPr>
        <p:spPr>
          <a:xfrm>
            <a:off x="1313638" y="419950"/>
            <a:ext cx="6372708" cy="553357"/>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KÜLTÜR</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smtClean="0">
                <a:solidFill>
                  <a:srgbClr val="24397C"/>
                </a:solidFill>
                <a:latin typeface="+mj-lt"/>
                <a:cs typeface="Arial" panose="020B0604020202020204" pitchFamily="34" charset="0"/>
              </a:rPr>
              <a:t>VE</a:t>
            </a:r>
            <a:r>
              <a:rPr lang="tr-TR" sz="2800" b="1" dirty="0" smtClean="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SANAT</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ETKİNLİKLERİ</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62</a:t>
            </a:fld>
            <a:endParaRPr lang="tr-TR"/>
          </a:p>
        </p:txBody>
      </p:sp>
    </p:spTree>
    <p:extLst>
      <p:ext uri="{BB962C8B-B14F-4D97-AF65-F5344CB8AC3E}">
        <p14:creationId xmlns:p14="http://schemas.microsoft.com/office/powerpoint/2010/main" val="3626444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9999" y="423549"/>
            <a:ext cx="9144000" cy="523220"/>
          </a:xfrm>
          <a:prstGeom prst="rect">
            <a:avLst/>
          </a:prstGeom>
          <a:noFill/>
        </p:spPr>
        <p:txBody>
          <a:bodyPr wrap="square" rtlCol="0">
            <a:spAutoFit/>
          </a:bodyPr>
          <a:lstStyle/>
          <a:p>
            <a:pPr algn="ctr"/>
            <a:r>
              <a:rPr lang="tr-TR" sz="2800" b="1" dirty="0">
                <a:solidFill>
                  <a:srgbClr val="24397C"/>
                </a:solidFill>
                <a:latin typeface="+mj-lt"/>
                <a:cs typeface="Arial" panose="020B0604020202020204" pitchFamily="34" charset="0"/>
              </a:rPr>
              <a:t>ÜNİVERSİTEDE</a:t>
            </a:r>
            <a:r>
              <a:rPr lang="tr-TR" sz="2800" b="1" dirty="0">
                <a:solidFill>
                  <a:schemeClr val="tx2">
                    <a:lumMod val="75000"/>
                  </a:schemeClr>
                </a:solidFill>
              </a:rPr>
              <a:t> </a:t>
            </a:r>
            <a:r>
              <a:rPr lang="tr-TR" sz="2800" b="1" dirty="0">
                <a:solidFill>
                  <a:srgbClr val="24397C"/>
                </a:solidFill>
                <a:latin typeface="+mj-lt"/>
                <a:cs typeface="Arial" panose="020B0604020202020204" pitchFamily="34" charset="0"/>
              </a:rPr>
              <a:t>YAŞAM</a:t>
            </a:r>
          </a:p>
        </p:txBody>
      </p:sp>
      <p:grpSp>
        <p:nvGrpSpPr>
          <p:cNvPr id="2" name="Grup 1"/>
          <p:cNvGrpSpPr/>
          <p:nvPr/>
        </p:nvGrpSpPr>
        <p:grpSpPr>
          <a:xfrm>
            <a:off x="183541" y="1052736"/>
            <a:ext cx="8826285" cy="5046004"/>
            <a:chOff x="183541" y="1628800"/>
            <a:chExt cx="8826285" cy="4469940"/>
          </a:xfrm>
        </p:grpSpPr>
        <p:pic>
          <p:nvPicPr>
            <p:cNvPr id="10" name="Resim 9"/>
            <p:cNvPicPr>
              <a:picLocks noChangeAspect="1"/>
            </p:cNvPicPr>
            <p:nvPr/>
          </p:nvPicPr>
          <p:blipFill rotWithShape="1">
            <a:blip r:embed="rId3" cstate="print">
              <a:extLst>
                <a:ext uri="{28A0092B-C50C-407E-A947-70E740481C1C}">
                  <a14:useLocalDpi xmlns:a14="http://schemas.microsoft.com/office/drawing/2010/main" val="0"/>
                </a:ext>
              </a:extLst>
            </a:blip>
            <a:srcRect t="20864" r="21052"/>
            <a:stretch/>
          </p:blipFill>
          <p:spPr>
            <a:xfrm>
              <a:off x="183541" y="3143690"/>
              <a:ext cx="2146212" cy="1433107"/>
            </a:xfrm>
            <a:prstGeom prst="rect">
              <a:avLst/>
            </a:prstGeom>
          </p:spPr>
        </p:pic>
        <p:pic>
          <p:nvPicPr>
            <p:cNvPr id="13" name="Resi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4009" y="4658579"/>
              <a:ext cx="2160240" cy="1440160"/>
            </a:xfrm>
            <a:prstGeom prst="rect">
              <a:avLst/>
            </a:prstGeom>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5789" y="3143690"/>
              <a:ext cx="2160240" cy="1433107"/>
            </a:xfrm>
            <a:prstGeom prst="rect">
              <a:avLst/>
            </a:prstGeom>
          </p:spPr>
        </p:pic>
        <p:pic>
          <p:nvPicPr>
            <p:cNvPr id="18" name="Resim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037" y="1628800"/>
              <a:ext cx="2146212" cy="1424370"/>
            </a:xfrm>
            <a:prstGeom prst="rect">
              <a:avLst/>
            </a:prstGeom>
          </p:spPr>
        </p:pic>
        <p:pic>
          <p:nvPicPr>
            <p:cNvPr id="19" name="Resim 18"/>
            <p:cNvPicPr>
              <a:picLocks noChangeAspect="1"/>
            </p:cNvPicPr>
            <p:nvPr/>
          </p:nvPicPr>
          <p:blipFill rotWithShape="1">
            <a:blip r:embed="rId7" cstate="print">
              <a:extLst>
                <a:ext uri="{28A0092B-C50C-407E-A947-70E740481C1C}">
                  <a14:useLocalDpi xmlns:a14="http://schemas.microsoft.com/office/drawing/2010/main" val="0"/>
                </a:ext>
              </a:extLst>
            </a:blip>
            <a:srcRect l="10687" r="13502"/>
            <a:stretch/>
          </p:blipFill>
          <p:spPr>
            <a:xfrm>
              <a:off x="2415789" y="1628800"/>
              <a:ext cx="2160240" cy="1439611"/>
            </a:xfrm>
            <a:prstGeom prst="rect">
              <a:avLst/>
            </a:prstGeom>
          </p:spPr>
        </p:pic>
        <p:pic>
          <p:nvPicPr>
            <p:cNvPr id="20" name="Resim 19"/>
            <p:cNvPicPr>
              <a:picLocks noChangeAspect="1"/>
            </p:cNvPicPr>
            <p:nvPr/>
          </p:nvPicPr>
          <p:blipFill rotWithShape="1">
            <a:blip r:embed="rId8" cstate="print">
              <a:extLst>
                <a:ext uri="{28A0092B-C50C-407E-A947-70E740481C1C}">
                  <a14:useLocalDpi xmlns:a14="http://schemas.microsoft.com/office/drawing/2010/main" val="0"/>
                </a:ext>
              </a:extLst>
            </a:blip>
            <a:srcRect l="10648" t="5810" r="9489"/>
            <a:stretch/>
          </p:blipFill>
          <p:spPr>
            <a:xfrm>
              <a:off x="183541" y="1628800"/>
              <a:ext cx="2160240" cy="1433107"/>
            </a:xfrm>
            <a:prstGeom prst="rect">
              <a:avLst/>
            </a:prstGeom>
          </p:spPr>
        </p:pic>
        <p:pic>
          <p:nvPicPr>
            <p:cNvPr id="21" name="Resim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73271" y="1628800"/>
              <a:ext cx="2136555" cy="1424370"/>
            </a:xfrm>
            <a:prstGeom prst="rect">
              <a:avLst/>
            </a:prstGeom>
          </p:spPr>
        </p:pic>
        <p:pic>
          <p:nvPicPr>
            <p:cNvPr id="22" name="Resim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73271" y="3143690"/>
              <a:ext cx="2136555" cy="1440160"/>
            </a:xfrm>
            <a:prstGeom prst="rect">
              <a:avLst/>
            </a:prstGeom>
          </p:spPr>
        </p:pic>
        <p:pic>
          <p:nvPicPr>
            <p:cNvPr id="23" name="Resim 22"/>
            <p:cNvPicPr>
              <a:picLocks noChangeAspect="1"/>
            </p:cNvPicPr>
            <p:nvPr/>
          </p:nvPicPr>
          <p:blipFill rotWithShape="1">
            <a:blip r:embed="rId11" cstate="print">
              <a:extLst>
                <a:ext uri="{28A0092B-C50C-407E-A947-70E740481C1C}">
                  <a14:useLocalDpi xmlns:a14="http://schemas.microsoft.com/office/drawing/2010/main" val="0"/>
                </a:ext>
              </a:extLst>
            </a:blip>
            <a:srcRect l="15075"/>
            <a:stretch/>
          </p:blipFill>
          <p:spPr>
            <a:xfrm>
              <a:off x="6873271" y="4658579"/>
              <a:ext cx="2136555" cy="1440160"/>
            </a:xfrm>
            <a:prstGeom prst="rect">
              <a:avLst/>
            </a:prstGeom>
          </p:spPr>
        </p:pic>
        <p:pic>
          <p:nvPicPr>
            <p:cNvPr id="24" name="Resim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48038" y="3143689"/>
              <a:ext cx="2146212" cy="1433107"/>
            </a:xfrm>
            <a:prstGeom prst="rect">
              <a:avLst/>
            </a:prstGeom>
          </p:spPr>
        </p:pic>
        <p:pic>
          <p:nvPicPr>
            <p:cNvPr id="25" name="Resim 24"/>
            <p:cNvPicPr>
              <a:picLocks noChangeAspect="1"/>
            </p:cNvPicPr>
            <p:nvPr/>
          </p:nvPicPr>
          <p:blipFill rotWithShape="1">
            <a:blip r:embed="rId13" cstate="print">
              <a:extLst>
                <a:ext uri="{28A0092B-C50C-407E-A947-70E740481C1C}">
                  <a14:useLocalDpi xmlns:a14="http://schemas.microsoft.com/office/drawing/2010/main" val="0"/>
                </a:ext>
              </a:extLst>
            </a:blip>
            <a:srcRect l="4788" r="11201"/>
            <a:stretch/>
          </p:blipFill>
          <p:spPr>
            <a:xfrm>
              <a:off x="2401761" y="4658579"/>
              <a:ext cx="2160240" cy="1440161"/>
            </a:xfrm>
            <a:prstGeom prst="rect">
              <a:avLst/>
            </a:prstGeom>
          </p:spPr>
        </p:pic>
        <p:pic>
          <p:nvPicPr>
            <p:cNvPr id="27" name="Resim 26"/>
            <p:cNvPicPr>
              <a:picLocks noChangeAspect="1"/>
            </p:cNvPicPr>
            <p:nvPr/>
          </p:nvPicPr>
          <p:blipFill rotWithShape="1">
            <a:blip r:embed="rId14" cstate="print">
              <a:extLst>
                <a:ext uri="{28A0092B-C50C-407E-A947-70E740481C1C}">
                  <a14:useLocalDpi xmlns:a14="http://schemas.microsoft.com/office/drawing/2010/main" val="0"/>
                </a:ext>
              </a:extLst>
            </a:blip>
            <a:srcRect t="23951" b="32289"/>
            <a:stretch/>
          </p:blipFill>
          <p:spPr>
            <a:xfrm>
              <a:off x="183541" y="4658579"/>
              <a:ext cx="2146212" cy="1440160"/>
            </a:xfrm>
            <a:prstGeom prst="rect">
              <a:avLst/>
            </a:prstGeom>
          </p:spPr>
        </p:pic>
      </p:grpSp>
      <p:sp>
        <p:nvSpPr>
          <p:cNvPr id="2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28" name="Picture 2" descr="C:\Users\asus\Desktop\logo.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63</a:t>
            </a:fld>
            <a:endParaRPr lang="tr-TR"/>
          </a:p>
        </p:txBody>
      </p:sp>
    </p:spTree>
    <p:extLst>
      <p:ext uri="{BB962C8B-B14F-4D97-AF65-F5344CB8AC3E}">
        <p14:creationId xmlns:p14="http://schemas.microsoft.com/office/powerpoint/2010/main" val="2305989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8 Dikdörtgen"/>
          <p:cNvSpPr txBox="1">
            <a:spLocks/>
          </p:cNvSpPr>
          <p:nvPr/>
        </p:nvSpPr>
        <p:spPr>
          <a:xfrm>
            <a:off x="0" y="692696"/>
            <a:ext cx="8711948"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ULUSAL</a:t>
            </a:r>
            <a:r>
              <a:rPr lang="tr-TR" sz="2800" b="1" dirty="0">
                <a:solidFill>
                  <a:srgbClr val="24397C"/>
                </a:solidFill>
                <a:latin typeface="Arial" panose="020B0604020202020204" pitchFamily="34" charset="0"/>
                <a:cs typeface="Arial" panose="020B0604020202020204" pitchFamily="34" charset="0"/>
              </a:rPr>
              <a:t> </a:t>
            </a:r>
            <a:r>
              <a:rPr lang="tr-TR" sz="2800" b="1" dirty="0" smtClean="0">
                <a:solidFill>
                  <a:srgbClr val="24397C"/>
                </a:solidFill>
                <a:latin typeface="+mj-lt"/>
                <a:cs typeface="Arial" panose="020B0604020202020204" pitchFamily="34" charset="0"/>
              </a:rPr>
              <a:t>VE</a:t>
            </a:r>
            <a:r>
              <a:rPr lang="tr-TR" sz="2800" b="1" dirty="0" smtClean="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ULUSLARARASI</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DEĞİŞİM</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PROGRAMLARI</a:t>
            </a:r>
          </a:p>
        </p:txBody>
      </p:sp>
      <p:pic>
        <p:nvPicPr>
          <p:cNvPr id="17" name="Resi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2557" y="2143561"/>
            <a:ext cx="3334559" cy="952489"/>
          </a:xfrm>
          <a:prstGeom prst="rect">
            <a:avLst/>
          </a:prstGeom>
        </p:spPr>
      </p:pic>
      <p:pic>
        <p:nvPicPr>
          <p:cNvPr id="18" name="Resi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1712746"/>
            <a:ext cx="1800200" cy="1814120"/>
          </a:xfrm>
          <a:prstGeom prst="rect">
            <a:avLst/>
          </a:prstGeom>
        </p:spPr>
      </p:pic>
      <p:pic>
        <p:nvPicPr>
          <p:cNvPr id="20" name="Resi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5805" y="1713517"/>
            <a:ext cx="1907700" cy="1907700"/>
          </a:xfrm>
          <a:prstGeom prst="rect">
            <a:avLst/>
          </a:prstGeom>
        </p:spPr>
      </p:pic>
      <p:sp>
        <p:nvSpPr>
          <p:cNvPr id="21" name="Dikdörtgen 20"/>
          <p:cNvSpPr/>
          <p:nvPr/>
        </p:nvSpPr>
        <p:spPr>
          <a:xfrm>
            <a:off x="251520" y="3933056"/>
            <a:ext cx="6552728" cy="2062103"/>
          </a:xfrm>
          <a:prstGeom prst="rect">
            <a:avLst/>
          </a:prstGeom>
          <a:ln>
            <a:noFill/>
          </a:ln>
        </p:spPr>
        <p:txBody>
          <a:bodyPr wrap="square">
            <a:spAutoFit/>
          </a:bodyPr>
          <a:lstStyle/>
          <a:p>
            <a:r>
              <a:rPr lang="tr-TR" sz="2300" b="1" dirty="0">
                <a:solidFill>
                  <a:srgbClr val="24397C"/>
                </a:solidFill>
                <a:latin typeface="+mj-lt"/>
                <a:cs typeface="Arial" panose="020B0604020202020204" pitchFamily="34" charset="0"/>
              </a:rPr>
              <a:t>ERASMUS +</a:t>
            </a:r>
            <a:r>
              <a:rPr lang="tr-TR" sz="2300" b="1" dirty="0">
                <a:solidFill>
                  <a:srgbClr val="0070C0"/>
                </a:solidFill>
                <a:latin typeface="+mj-lt"/>
                <a:cs typeface="Arial" panose="020B0604020202020204" pitchFamily="34" charset="0"/>
              </a:rPr>
              <a:t> </a:t>
            </a:r>
            <a:r>
              <a:rPr lang="tr-TR" sz="2300" b="1" dirty="0">
                <a:latin typeface="+mj-lt"/>
                <a:cs typeface="Arial" panose="020B0604020202020204" pitchFamily="34" charset="0"/>
              </a:rPr>
              <a:t>İKİLİ İŞBİRLİĞİ ANLAŞMALARI                   </a:t>
            </a:r>
            <a:endParaRPr lang="tr-TR" sz="2300" b="1" dirty="0">
              <a:solidFill>
                <a:srgbClr val="24397C"/>
              </a:solidFill>
              <a:latin typeface="+mj-lt"/>
              <a:cs typeface="Arial" panose="020B0604020202020204" pitchFamily="34" charset="0"/>
            </a:endParaRPr>
          </a:p>
          <a:p>
            <a:r>
              <a:rPr lang="tr-TR" sz="2300" b="1" dirty="0">
                <a:solidFill>
                  <a:srgbClr val="24397C"/>
                </a:solidFill>
                <a:latin typeface="+mj-lt"/>
                <a:cs typeface="Arial" panose="020B0604020202020204" pitchFamily="34" charset="0"/>
              </a:rPr>
              <a:t>MEVLANA</a:t>
            </a:r>
            <a:r>
              <a:rPr lang="tr-TR" sz="2300" b="1" dirty="0">
                <a:solidFill>
                  <a:srgbClr val="0070C0"/>
                </a:solidFill>
                <a:latin typeface="+mj-lt"/>
                <a:cs typeface="Arial" panose="020B0604020202020204" pitchFamily="34" charset="0"/>
              </a:rPr>
              <a:t> </a:t>
            </a:r>
            <a:r>
              <a:rPr lang="tr-TR" sz="2300" b="1" dirty="0">
                <a:latin typeface="+mj-lt"/>
                <a:cs typeface="Arial" panose="020B0604020202020204" pitchFamily="34" charset="0"/>
              </a:rPr>
              <a:t>DEĞİŞİM PROGRAMI İKİLİ ANLAŞMALARI </a:t>
            </a:r>
            <a:endParaRPr lang="tr-TR" sz="2300" b="1" dirty="0">
              <a:solidFill>
                <a:srgbClr val="24397C"/>
              </a:solidFill>
              <a:latin typeface="+mj-lt"/>
              <a:cs typeface="Arial" panose="020B0604020202020204" pitchFamily="34" charset="0"/>
            </a:endParaRPr>
          </a:p>
          <a:p>
            <a:r>
              <a:rPr lang="tr-TR" sz="2300" b="1" dirty="0">
                <a:solidFill>
                  <a:srgbClr val="24397C"/>
                </a:solidFill>
                <a:latin typeface="+mj-lt"/>
                <a:cs typeface="Arial" panose="020B0604020202020204" pitchFamily="34" charset="0"/>
              </a:rPr>
              <a:t>FARABİ</a:t>
            </a:r>
            <a:r>
              <a:rPr lang="tr-TR" sz="2300" b="1" dirty="0">
                <a:solidFill>
                  <a:srgbClr val="0070C0"/>
                </a:solidFill>
                <a:latin typeface="+mj-lt"/>
                <a:cs typeface="Arial" panose="020B0604020202020204" pitchFamily="34" charset="0"/>
              </a:rPr>
              <a:t> </a:t>
            </a:r>
            <a:r>
              <a:rPr lang="tr-TR" sz="2300" b="1" dirty="0">
                <a:latin typeface="+mj-lt"/>
                <a:cs typeface="Arial" panose="020B0604020202020204" pitchFamily="34" charset="0"/>
              </a:rPr>
              <a:t>DEĞİŞİM PROGRAMI İKİLİ ANLAŞMALARI      </a:t>
            </a:r>
            <a:r>
              <a:rPr lang="tr-TR" sz="2300" b="1" dirty="0">
                <a:solidFill>
                  <a:srgbClr val="FF0000"/>
                </a:solidFill>
                <a:latin typeface="+mj-lt"/>
                <a:cs typeface="Arial" panose="020B0604020202020204" pitchFamily="34" charset="0"/>
              </a:rPr>
              <a:t> </a:t>
            </a:r>
          </a:p>
          <a:p>
            <a:endParaRPr lang="tr-TR" sz="2400" b="1" dirty="0">
              <a:solidFill>
                <a:srgbClr val="0070C0"/>
              </a:solidFill>
              <a:latin typeface="+mj-lt"/>
              <a:cs typeface="Times New Roman" panose="02020603050405020304" pitchFamily="18" charset="0"/>
            </a:endParaRPr>
          </a:p>
          <a:p>
            <a:r>
              <a:rPr lang="tr-TR" sz="3200" b="1" dirty="0">
                <a:latin typeface="Times New Roman" panose="02020603050405020304" pitchFamily="18" charset="0"/>
                <a:cs typeface="Times New Roman" panose="02020603050405020304" pitchFamily="18" charset="0"/>
              </a:rPr>
              <a:t>                    </a:t>
            </a:r>
          </a:p>
        </p:txBody>
      </p:sp>
      <p:sp>
        <p:nvSpPr>
          <p:cNvPr id="2" name="Metin kutusu 1"/>
          <p:cNvSpPr txBox="1"/>
          <p:nvPr/>
        </p:nvSpPr>
        <p:spPr>
          <a:xfrm>
            <a:off x="1667509" y="5445224"/>
            <a:ext cx="5904656" cy="861774"/>
          </a:xfrm>
          <a:prstGeom prst="rect">
            <a:avLst/>
          </a:prstGeom>
          <a:noFill/>
        </p:spPr>
        <p:txBody>
          <a:bodyPr wrap="square" rtlCol="0">
            <a:spAutoFit/>
          </a:bodyPr>
          <a:lstStyle/>
          <a:p>
            <a:pPr algn="ctr"/>
            <a:r>
              <a:rPr lang="tr-TR" sz="3200" b="1" dirty="0">
                <a:solidFill>
                  <a:srgbClr val="24397C"/>
                </a:solidFill>
                <a:latin typeface="+mj-lt"/>
                <a:cs typeface="Times New Roman" panose="02020603050405020304" pitchFamily="18" charset="0"/>
              </a:rPr>
              <a:t>TOPLAM</a:t>
            </a:r>
            <a:r>
              <a:rPr lang="tr-TR" sz="3200" b="1" dirty="0">
                <a:solidFill>
                  <a:schemeClr val="accent1">
                    <a:lumMod val="75000"/>
                  </a:schemeClr>
                </a:solidFill>
                <a:latin typeface="+mj-lt"/>
                <a:cs typeface="Times New Roman" panose="02020603050405020304" pitchFamily="18" charset="0"/>
              </a:rPr>
              <a:t> </a:t>
            </a:r>
            <a:r>
              <a:rPr lang="tr-TR" sz="3200" b="1" u="sng" dirty="0" smtClean="0">
                <a:solidFill>
                  <a:srgbClr val="01ACC0"/>
                </a:solidFill>
                <a:latin typeface="+mj-lt"/>
                <a:cs typeface="Times New Roman" panose="02020603050405020304" pitchFamily="18" charset="0"/>
              </a:rPr>
              <a:t>118</a:t>
            </a:r>
            <a:r>
              <a:rPr lang="tr-TR" sz="3200" b="1" dirty="0" smtClean="0">
                <a:solidFill>
                  <a:schemeClr val="accent1">
                    <a:lumMod val="75000"/>
                  </a:schemeClr>
                </a:solidFill>
                <a:latin typeface="+mj-lt"/>
                <a:cs typeface="Times New Roman" panose="02020603050405020304" pitchFamily="18" charset="0"/>
              </a:rPr>
              <a:t> </a:t>
            </a:r>
            <a:r>
              <a:rPr lang="tr-TR" sz="3200" b="1" dirty="0">
                <a:solidFill>
                  <a:srgbClr val="24397C"/>
                </a:solidFill>
                <a:latin typeface="+mj-lt"/>
                <a:cs typeface="Times New Roman" panose="02020603050405020304" pitchFamily="18" charset="0"/>
              </a:rPr>
              <a:t>ANLAŞMA</a:t>
            </a:r>
          </a:p>
          <a:p>
            <a:endParaRPr lang="tr-TR" dirty="0"/>
          </a:p>
        </p:txBody>
      </p:sp>
      <p:sp>
        <p:nvSpPr>
          <p:cNvPr id="9" name="Dikdörtgen 8"/>
          <p:cNvSpPr/>
          <p:nvPr/>
        </p:nvSpPr>
        <p:spPr>
          <a:xfrm>
            <a:off x="6708069" y="3933056"/>
            <a:ext cx="2688467" cy="2062103"/>
          </a:xfrm>
          <a:prstGeom prst="rect">
            <a:avLst/>
          </a:prstGeom>
          <a:ln>
            <a:noFill/>
          </a:ln>
        </p:spPr>
        <p:txBody>
          <a:bodyPr wrap="square">
            <a:spAutoFit/>
          </a:bodyPr>
          <a:lstStyle/>
          <a:p>
            <a:r>
              <a:rPr lang="tr-TR" sz="2300" b="1" dirty="0">
                <a:solidFill>
                  <a:srgbClr val="0070C0"/>
                </a:solidFill>
                <a:latin typeface="+mj-lt"/>
                <a:cs typeface="Arial" panose="020B0604020202020204" pitchFamily="34" charset="0"/>
              </a:rPr>
              <a:t>: </a:t>
            </a:r>
            <a:r>
              <a:rPr lang="tr-TR" sz="2300" b="1" dirty="0" smtClean="0">
                <a:solidFill>
                  <a:srgbClr val="01ACC0"/>
                </a:solidFill>
                <a:latin typeface="+mj-lt"/>
                <a:cs typeface="Arial" panose="020B0604020202020204" pitchFamily="34" charset="0"/>
              </a:rPr>
              <a:t>90</a:t>
            </a:r>
            <a:r>
              <a:rPr lang="tr-TR" sz="2300" b="1" dirty="0" smtClean="0">
                <a:solidFill>
                  <a:srgbClr val="FF0000"/>
                </a:solidFill>
                <a:latin typeface="+mj-lt"/>
                <a:cs typeface="Arial" panose="020B0604020202020204" pitchFamily="34" charset="0"/>
              </a:rPr>
              <a:t> </a:t>
            </a:r>
            <a:r>
              <a:rPr lang="tr-TR" sz="2300" b="1" dirty="0">
                <a:solidFill>
                  <a:srgbClr val="24397C"/>
                </a:solidFill>
                <a:latin typeface="+mj-lt"/>
                <a:cs typeface="Arial" panose="020B0604020202020204" pitchFamily="34" charset="0"/>
              </a:rPr>
              <a:t>ÜNİVERSİTE </a:t>
            </a:r>
          </a:p>
          <a:p>
            <a:r>
              <a:rPr lang="tr-TR" sz="2300" b="1" dirty="0">
                <a:solidFill>
                  <a:srgbClr val="0070C0"/>
                </a:solidFill>
                <a:latin typeface="+mj-lt"/>
                <a:cs typeface="Arial" panose="020B0604020202020204" pitchFamily="34" charset="0"/>
              </a:rPr>
              <a:t>: </a:t>
            </a:r>
            <a:r>
              <a:rPr lang="tr-TR" sz="2300" b="1" dirty="0" smtClean="0">
                <a:solidFill>
                  <a:srgbClr val="01ACC0"/>
                </a:solidFill>
                <a:latin typeface="+mj-lt"/>
                <a:cs typeface="Arial" panose="020B0604020202020204" pitchFamily="34" charset="0"/>
              </a:rPr>
              <a:t>15</a:t>
            </a:r>
            <a:r>
              <a:rPr lang="tr-TR" sz="2300" b="1" dirty="0" smtClean="0">
                <a:solidFill>
                  <a:srgbClr val="FF0000"/>
                </a:solidFill>
                <a:latin typeface="+mj-lt"/>
                <a:cs typeface="Arial" panose="020B0604020202020204" pitchFamily="34" charset="0"/>
              </a:rPr>
              <a:t> </a:t>
            </a:r>
            <a:r>
              <a:rPr lang="tr-TR" sz="2300" b="1" dirty="0">
                <a:solidFill>
                  <a:srgbClr val="24397C"/>
                </a:solidFill>
                <a:latin typeface="+mj-lt"/>
                <a:cs typeface="Arial" panose="020B0604020202020204" pitchFamily="34" charset="0"/>
              </a:rPr>
              <a:t>ÜNİVERSİTE</a:t>
            </a:r>
          </a:p>
          <a:p>
            <a:r>
              <a:rPr lang="tr-TR" sz="2300" b="1" dirty="0">
                <a:solidFill>
                  <a:srgbClr val="0070C0"/>
                </a:solidFill>
                <a:latin typeface="+mj-lt"/>
                <a:cs typeface="Arial" panose="020B0604020202020204" pitchFamily="34" charset="0"/>
              </a:rPr>
              <a:t>: </a:t>
            </a:r>
            <a:r>
              <a:rPr lang="tr-TR" sz="2300" b="1" dirty="0" smtClean="0">
                <a:solidFill>
                  <a:srgbClr val="01ACC0"/>
                </a:solidFill>
                <a:latin typeface="+mj-lt"/>
                <a:cs typeface="Arial" panose="020B0604020202020204" pitchFamily="34" charset="0"/>
              </a:rPr>
              <a:t>13</a:t>
            </a:r>
            <a:r>
              <a:rPr lang="tr-TR" sz="2300" b="1" dirty="0" smtClean="0">
                <a:solidFill>
                  <a:srgbClr val="FF0000"/>
                </a:solidFill>
                <a:latin typeface="+mj-lt"/>
                <a:cs typeface="Arial" panose="020B0604020202020204" pitchFamily="34" charset="0"/>
              </a:rPr>
              <a:t> </a:t>
            </a:r>
            <a:r>
              <a:rPr lang="tr-TR" sz="2300" b="1" dirty="0">
                <a:solidFill>
                  <a:srgbClr val="24397C"/>
                </a:solidFill>
                <a:latin typeface="+mj-lt"/>
                <a:cs typeface="Arial" panose="020B0604020202020204" pitchFamily="34" charset="0"/>
              </a:rPr>
              <a:t>ÜNİVERSİTE</a:t>
            </a:r>
            <a:r>
              <a:rPr lang="tr-TR" sz="2300" b="1" dirty="0">
                <a:solidFill>
                  <a:srgbClr val="FF0000"/>
                </a:solidFill>
                <a:latin typeface="+mj-lt"/>
                <a:cs typeface="Arial" panose="020B0604020202020204" pitchFamily="34" charset="0"/>
              </a:rPr>
              <a:t> </a:t>
            </a:r>
          </a:p>
          <a:p>
            <a:endParaRPr lang="tr-TR" sz="2400" b="1" dirty="0">
              <a:solidFill>
                <a:srgbClr val="0070C0"/>
              </a:solidFill>
              <a:latin typeface="+mj-lt"/>
              <a:cs typeface="Times New Roman" panose="02020603050405020304" pitchFamily="18" charset="0"/>
            </a:endParaRPr>
          </a:p>
          <a:p>
            <a:r>
              <a:rPr lang="tr-TR" sz="3200" b="1" dirty="0">
                <a:latin typeface="Times New Roman" panose="02020603050405020304" pitchFamily="18" charset="0"/>
                <a:cs typeface="Times New Roman" panose="02020603050405020304" pitchFamily="18" charset="0"/>
              </a:rPr>
              <a:t>                    </a:t>
            </a:r>
          </a:p>
        </p:txBody>
      </p: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4"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64</a:t>
            </a:fld>
            <a:endParaRPr lang="tr-TR"/>
          </a:p>
        </p:txBody>
      </p:sp>
    </p:spTree>
    <p:extLst>
      <p:ext uri="{BB962C8B-B14F-4D97-AF65-F5344CB8AC3E}">
        <p14:creationId xmlns:p14="http://schemas.microsoft.com/office/powerpoint/2010/main" val="1736991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260648"/>
            <a:ext cx="8856984" cy="6120680"/>
          </a:xfrm>
        </p:spPr>
        <p:txBody>
          <a:bodyPr>
            <a:noAutofit/>
          </a:bodyPr>
          <a:lstStyle/>
          <a:p>
            <a:pPr marL="0" indent="0" algn="ctr">
              <a:buNone/>
            </a:pPr>
            <a:r>
              <a:rPr lang="tr-TR" sz="2800" b="1" dirty="0" smtClean="0">
                <a:solidFill>
                  <a:srgbClr val="24397C"/>
                </a:solidFill>
                <a:latin typeface="+mj-lt"/>
                <a:cs typeface="Arial" panose="020B0604020202020204" pitchFamily="34" charset="0"/>
              </a:rPr>
              <a:t>ERASMUS</a:t>
            </a:r>
            <a:r>
              <a:rPr lang="tr-TR" sz="2000" b="1" dirty="0" smtClean="0">
                <a:solidFill>
                  <a:schemeClr val="tx2"/>
                </a:solidFill>
              </a:rPr>
              <a:t>+ </a:t>
            </a:r>
            <a:r>
              <a:rPr lang="tr-TR" sz="2800" b="1" dirty="0" smtClean="0">
                <a:solidFill>
                  <a:srgbClr val="24397C"/>
                </a:solidFill>
                <a:latin typeface="+mj-lt"/>
                <a:cs typeface="Arial" panose="020B0604020202020204" pitchFamily="34" charset="0"/>
              </a:rPr>
              <a:t>PROGRAMI</a:t>
            </a:r>
          </a:p>
          <a:p>
            <a:pPr marL="0" indent="0" algn="just">
              <a:spcBef>
                <a:spcPts val="0"/>
              </a:spcBef>
              <a:spcAft>
                <a:spcPts val="600"/>
              </a:spcAft>
              <a:buNone/>
            </a:pPr>
            <a:endParaRPr lang="tr-TR" sz="2000" b="1" dirty="0" smtClean="0">
              <a:solidFill>
                <a:schemeClr val="tx2"/>
              </a:solidFill>
            </a:endParaRPr>
          </a:p>
          <a:p>
            <a:pPr marL="0" indent="0" algn="just">
              <a:spcBef>
                <a:spcPts val="0"/>
              </a:spcBef>
              <a:spcAft>
                <a:spcPts val="600"/>
              </a:spcAft>
              <a:buNone/>
            </a:pPr>
            <a:endParaRPr lang="tr-TR" sz="2000" b="1" dirty="0" smtClean="0">
              <a:solidFill>
                <a:schemeClr val="tx2"/>
              </a:solidFill>
            </a:endParaRPr>
          </a:p>
          <a:p>
            <a:pPr marL="0" indent="0" algn="just">
              <a:spcBef>
                <a:spcPts val="0"/>
              </a:spcBef>
              <a:spcAft>
                <a:spcPts val="600"/>
              </a:spcAft>
              <a:buNone/>
            </a:pPr>
            <a:r>
              <a:rPr lang="tr-TR" sz="1800" b="1" dirty="0" smtClean="0">
                <a:solidFill>
                  <a:schemeClr val="tx2"/>
                </a:solidFill>
              </a:rPr>
              <a:t>AMACI VE KATKILARI: </a:t>
            </a:r>
            <a:r>
              <a:rPr lang="tr-TR" sz="1800" dirty="0" smtClean="0"/>
              <a:t>Erasmus</a:t>
            </a:r>
            <a:r>
              <a:rPr lang="tr-TR" sz="1800" dirty="0"/>
              <a:t>+ </a:t>
            </a:r>
            <a:r>
              <a:rPr lang="tr-TR" sz="1800" dirty="0" smtClean="0"/>
              <a:t>programı</a:t>
            </a:r>
            <a:r>
              <a:rPr lang="tr-TR" sz="1800" dirty="0"/>
              <a:t>, </a:t>
            </a:r>
            <a:r>
              <a:rPr lang="tr-TR" sz="1800" dirty="0" smtClean="0"/>
              <a:t>kişilerin </a:t>
            </a:r>
            <a:r>
              <a:rPr lang="tr-TR" sz="1800" dirty="0"/>
              <a:t>mesleki becerilerini ve kişisel gelişimlerini desteklemeyi; eğitim, öğretim ve gençlik alanlarında hem günümüzün hem de geleceğin işgücü piyasasının ve toplumun ihtiyaç duyduğu öğretimi ve öğrenimi sağlamasına yardımcı olmayı amaçlayan </a:t>
            </a:r>
            <a:r>
              <a:rPr lang="tr-TR" sz="1800" dirty="0" smtClean="0"/>
              <a:t>bir değişim programıdır.</a:t>
            </a:r>
            <a:r>
              <a:rPr lang="tr-TR" sz="1800" dirty="0"/>
              <a:t> </a:t>
            </a:r>
            <a:r>
              <a:rPr lang="tr-TR" sz="1800" dirty="0" smtClean="0"/>
              <a:t> </a:t>
            </a:r>
          </a:p>
          <a:p>
            <a:pPr marL="0" indent="0" algn="just">
              <a:spcBef>
                <a:spcPts val="0"/>
              </a:spcBef>
              <a:spcAft>
                <a:spcPts val="600"/>
              </a:spcAft>
              <a:buNone/>
            </a:pPr>
            <a:r>
              <a:rPr lang="tr-TR" altLang="tr-TR" sz="1800" dirty="0" smtClean="0"/>
              <a:t>Erasmus+ programı değişik </a:t>
            </a:r>
            <a:r>
              <a:rPr lang="tr-TR" altLang="tr-TR" sz="1800" dirty="0"/>
              <a:t>kültürleri tanımanızı </a:t>
            </a:r>
            <a:r>
              <a:rPr lang="tr-TR" altLang="tr-TR" sz="1800" dirty="0" smtClean="0"/>
              <a:t>sağlar, eğitim </a:t>
            </a:r>
            <a:r>
              <a:rPr lang="tr-TR" altLang="tr-TR" sz="1800" dirty="0"/>
              <a:t>sonrası iş/mesleki bağlantıları arttırmanıza katkı </a:t>
            </a:r>
            <a:r>
              <a:rPr lang="tr-TR" altLang="tr-TR" sz="1800" dirty="0" smtClean="0"/>
              <a:t>sunar, yurtdışında </a:t>
            </a:r>
            <a:r>
              <a:rPr lang="tr-TR" altLang="tr-TR" sz="1800" dirty="0"/>
              <a:t>yaşayarak </a:t>
            </a:r>
            <a:r>
              <a:rPr lang="tr-TR" altLang="tr-TR" sz="1800" dirty="0" smtClean="0"/>
              <a:t>var olan </a:t>
            </a:r>
            <a:r>
              <a:rPr lang="tr-TR" altLang="tr-TR" sz="1800" dirty="0"/>
              <a:t>yabancı dilinizi geliştirmeye yardımcı </a:t>
            </a:r>
            <a:r>
              <a:rPr lang="tr-TR" altLang="tr-TR" sz="1800" dirty="0" smtClean="0"/>
              <a:t>olur.</a:t>
            </a:r>
          </a:p>
          <a:p>
            <a:pPr marL="0" indent="0" algn="just">
              <a:spcBef>
                <a:spcPts val="0"/>
              </a:spcBef>
              <a:spcAft>
                <a:spcPts val="600"/>
              </a:spcAft>
              <a:buNone/>
            </a:pPr>
            <a:endParaRPr lang="tr-TR" altLang="tr-TR" sz="1800" dirty="0" smtClean="0"/>
          </a:p>
          <a:p>
            <a:pPr marL="0" indent="0" algn="just">
              <a:spcBef>
                <a:spcPts val="0"/>
              </a:spcBef>
              <a:spcAft>
                <a:spcPts val="600"/>
              </a:spcAft>
              <a:buNone/>
            </a:pPr>
            <a:r>
              <a:rPr lang="tr-TR" sz="1800" b="1" dirty="0" smtClean="0">
                <a:solidFill>
                  <a:schemeClr val="tx2"/>
                </a:solidFill>
              </a:rPr>
              <a:t>BAŞVURU </a:t>
            </a:r>
            <a:r>
              <a:rPr lang="tr-TR" sz="1800" b="1" dirty="0">
                <a:solidFill>
                  <a:schemeClr val="tx2"/>
                </a:solidFill>
              </a:rPr>
              <a:t>SÜRECİ: </a:t>
            </a:r>
            <a:r>
              <a:rPr lang="tr-TR" sz="1800" dirty="0"/>
              <a:t>Erasmus+ programına başvurmak için üniversitemizin Erasmus+ web sayfası </a:t>
            </a:r>
            <a:r>
              <a:rPr lang="tr-TR" sz="1800" b="1" dirty="0">
                <a:solidFill>
                  <a:schemeClr val="accent6">
                    <a:lumMod val="75000"/>
                  </a:schemeClr>
                </a:solidFill>
                <a:hlinkClick r:id="rId2"/>
              </a:rPr>
              <a:t>http://erasmus.klu.edu.tr/</a:t>
            </a:r>
            <a:r>
              <a:rPr lang="tr-TR" sz="1800" dirty="0"/>
              <a:t> adresinden yapılacak yeni dönem sınav başvuru ilanını, öğrenim/staj hareketliliği başvuru ilanını takip etmeniz ve başvuru şartlarını incelemeniz gerekmektedir.</a:t>
            </a:r>
          </a:p>
          <a:p>
            <a:pPr marL="0" indent="0" algn="ctr">
              <a:spcBef>
                <a:spcPts val="0"/>
              </a:spcBef>
              <a:spcAft>
                <a:spcPts val="600"/>
              </a:spcAft>
              <a:buNone/>
            </a:pPr>
            <a:endParaRPr lang="tr-TR" sz="2000" b="1" spc="600" dirty="0" smtClean="0">
              <a:solidFill>
                <a:srgbClr val="C00000"/>
              </a:solidFill>
            </a:endParaRPr>
          </a:p>
          <a:p>
            <a:pPr marL="0" indent="0" algn="ctr">
              <a:spcBef>
                <a:spcPts val="0"/>
              </a:spcBef>
              <a:spcAft>
                <a:spcPts val="600"/>
              </a:spcAft>
              <a:buNone/>
            </a:pPr>
            <a:endParaRPr lang="tr-TR" sz="2000" b="1" spc="600" dirty="0" smtClean="0">
              <a:solidFill>
                <a:srgbClr val="C00000"/>
              </a:solidFill>
            </a:endParaRPr>
          </a:p>
          <a:p>
            <a:pPr marL="0" indent="0" algn="ctr">
              <a:spcBef>
                <a:spcPts val="0"/>
              </a:spcBef>
              <a:spcAft>
                <a:spcPts val="600"/>
              </a:spcAft>
              <a:buNone/>
            </a:pPr>
            <a:r>
              <a:rPr lang="tr-TR" sz="2000" b="1" spc="600" dirty="0" smtClean="0">
                <a:solidFill>
                  <a:srgbClr val="C00000"/>
                </a:solidFill>
              </a:rPr>
              <a:t>Başvuru </a:t>
            </a:r>
            <a:r>
              <a:rPr lang="tr-TR" sz="2000" b="1" spc="600" dirty="0">
                <a:solidFill>
                  <a:srgbClr val="C00000"/>
                </a:solidFill>
              </a:rPr>
              <a:t>ve sınavlar </a:t>
            </a:r>
            <a:r>
              <a:rPr lang="tr-TR" sz="2000" b="1" spc="600" dirty="0" err="1" smtClean="0">
                <a:solidFill>
                  <a:srgbClr val="C00000"/>
                </a:solidFill>
              </a:rPr>
              <a:t>ÜCRETSİZdir</a:t>
            </a:r>
            <a:r>
              <a:rPr lang="tr-TR" sz="2000" b="1" spc="600" dirty="0" smtClean="0">
                <a:solidFill>
                  <a:srgbClr val="C00000"/>
                </a:solidFill>
              </a:rPr>
              <a:t>.</a:t>
            </a:r>
            <a:endParaRPr lang="tr-TR" sz="2000" b="1" dirty="0" smtClean="0">
              <a:solidFill>
                <a:srgbClr val="C00000"/>
              </a:solidFill>
            </a:endParaRPr>
          </a:p>
          <a:p>
            <a:pPr marL="0" indent="0">
              <a:spcBef>
                <a:spcPts val="0"/>
              </a:spcBef>
              <a:spcAft>
                <a:spcPts val="600"/>
              </a:spcAft>
              <a:buNone/>
            </a:pPr>
            <a:endParaRPr lang="tr-TR" sz="2000" b="1" dirty="0" smtClean="0">
              <a:solidFill>
                <a:srgbClr val="C00000"/>
              </a:solidFill>
            </a:endParaRPr>
          </a:p>
          <a:p>
            <a:endParaRPr lang="tr-TR" sz="2000" dirty="0"/>
          </a:p>
          <a:p>
            <a:endParaRPr lang="tr-TR" sz="2000" dirty="0"/>
          </a:p>
          <a:p>
            <a:endParaRPr lang="tr-TR" sz="2000" dirty="0"/>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397" y="4941168"/>
            <a:ext cx="1944216" cy="555349"/>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16632"/>
            <a:ext cx="938427" cy="938427"/>
          </a:xfrm>
          <a:prstGeom prst="rect">
            <a:avLst/>
          </a:prstGeom>
        </p:spPr>
      </p:pic>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65</a:t>
            </a:fld>
            <a:endParaRPr lang="tr-TR"/>
          </a:p>
        </p:txBody>
      </p:sp>
    </p:spTree>
    <p:extLst>
      <p:ext uri="{BB962C8B-B14F-4D97-AF65-F5344CB8AC3E}">
        <p14:creationId xmlns:p14="http://schemas.microsoft.com/office/powerpoint/2010/main" val="2426270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476672"/>
            <a:ext cx="8856984" cy="5904656"/>
          </a:xfrm>
        </p:spPr>
        <p:txBody>
          <a:bodyPr>
            <a:noAutofit/>
          </a:bodyPr>
          <a:lstStyle/>
          <a:p>
            <a:pPr marL="0" indent="0" algn="ctr">
              <a:spcBef>
                <a:spcPts val="0"/>
              </a:spcBef>
              <a:spcAft>
                <a:spcPts val="600"/>
              </a:spcAft>
              <a:buNone/>
            </a:pPr>
            <a:r>
              <a:rPr lang="tr-TR" sz="2800" b="1" dirty="0" smtClean="0">
                <a:solidFill>
                  <a:srgbClr val="24397C"/>
                </a:solidFill>
                <a:latin typeface="+mj-lt"/>
                <a:cs typeface="Arial" panose="020B0604020202020204" pitchFamily="34" charset="0"/>
              </a:rPr>
              <a:t>ERASMUS</a:t>
            </a:r>
            <a:r>
              <a:rPr lang="tr-TR" sz="2000" b="1" dirty="0" smtClean="0">
                <a:solidFill>
                  <a:schemeClr val="tx2"/>
                </a:solidFill>
              </a:rPr>
              <a:t>+ </a:t>
            </a:r>
            <a:r>
              <a:rPr lang="tr-TR" sz="2800" b="1" dirty="0" smtClean="0">
                <a:solidFill>
                  <a:srgbClr val="24397C"/>
                </a:solidFill>
                <a:latin typeface="+mj-lt"/>
                <a:cs typeface="Arial" panose="020B0604020202020204" pitchFamily="34" charset="0"/>
              </a:rPr>
              <a:t>PROGRAMI</a:t>
            </a:r>
          </a:p>
          <a:p>
            <a:pPr marL="0" indent="0" algn="ctr">
              <a:spcBef>
                <a:spcPts val="0"/>
              </a:spcBef>
              <a:spcAft>
                <a:spcPts val="600"/>
              </a:spcAft>
              <a:buNone/>
            </a:pPr>
            <a:endParaRPr lang="tr-TR" sz="2800" b="1" dirty="0" smtClean="0">
              <a:solidFill>
                <a:srgbClr val="24397C"/>
              </a:solidFill>
              <a:latin typeface="+mj-lt"/>
              <a:cs typeface="Arial" panose="020B0604020202020204" pitchFamily="34" charset="0"/>
            </a:endParaRPr>
          </a:p>
          <a:p>
            <a:pPr algn="just">
              <a:spcBef>
                <a:spcPts val="0"/>
              </a:spcBef>
              <a:spcAft>
                <a:spcPts val="600"/>
              </a:spcAft>
              <a:buFont typeface="Wingdings" pitchFamily="2" charset="2"/>
              <a:buChar char="Ø"/>
            </a:pPr>
            <a:r>
              <a:rPr lang="tr-TR" sz="1800" b="1" dirty="0" smtClean="0">
                <a:solidFill>
                  <a:schemeClr val="tx2"/>
                </a:solidFill>
              </a:rPr>
              <a:t>Online </a:t>
            </a:r>
            <a:r>
              <a:rPr lang="tr-TR" sz="1800" b="1" dirty="0">
                <a:solidFill>
                  <a:schemeClr val="tx2"/>
                </a:solidFill>
              </a:rPr>
              <a:t>başvuru</a:t>
            </a:r>
            <a:r>
              <a:rPr lang="tr-TR" sz="1800" dirty="0"/>
              <a:t> </a:t>
            </a:r>
            <a:r>
              <a:rPr lang="tr-TR" sz="1800" b="1" dirty="0">
                <a:hlinkClick r:id="rId2"/>
              </a:rPr>
              <a:t>http://erasmusotomasyon.klu.edu.tr/login.php</a:t>
            </a:r>
            <a:r>
              <a:rPr lang="tr-TR" sz="1800" b="1" dirty="0"/>
              <a:t> </a:t>
            </a:r>
            <a:r>
              <a:rPr lang="tr-TR" sz="1800" dirty="0" smtClean="0"/>
              <a:t>adresinden yapılmaktadır.</a:t>
            </a:r>
            <a:endParaRPr lang="tr-TR" sz="1800" dirty="0"/>
          </a:p>
          <a:p>
            <a:pPr algn="just">
              <a:spcBef>
                <a:spcPts val="0"/>
              </a:spcBef>
              <a:spcAft>
                <a:spcPts val="600"/>
              </a:spcAft>
              <a:buFont typeface="Wingdings" pitchFamily="2" charset="2"/>
              <a:buChar char="Ø"/>
            </a:pPr>
            <a:r>
              <a:rPr lang="tr-TR" sz="1800" b="1" dirty="0" smtClean="0">
                <a:solidFill>
                  <a:schemeClr val="tx2"/>
                </a:solidFill>
              </a:rPr>
              <a:t>Öğrenim </a:t>
            </a:r>
            <a:r>
              <a:rPr lang="tr-TR" sz="1800" b="1" dirty="0" err="1" smtClean="0">
                <a:solidFill>
                  <a:schemeClr val="tx2"/>
                </a:solidFill>
              </a:rPr>
              <a:t>Hareketliliği</a:t>
            </a:r>
            <a:r>
              <a:rPr lang="tr-TR" sz="1800" dirty="0" err="1" smtClean="0"/>
              <a:t>’ne</a:t>
            </a:r>
            <a:r>
              <a:rPr lang="tr-TR" sz="1800" dirty="0" smtClean="0"/>
              <a:t> 1</a:t>
            </a:r>
            <a:r>
              <a:rPr lang="tr-TR" sz="1800" dirty="0"/>
              <a:t>., 2. ve 3. sınıflar başvurabilir, bir sonraki akademik yıl yararlanılır</a:t>
            </a:r>
            <a:r>
              <a:rPr lang="tr-TR" sz="1800" dirty="0" smtClean="0"/>
              <a:t>.</a:t>
            </a:r>
          </a:p>
          <a:p>
            <a:pPr algn="just">
              <a:spcBef>
                <a:spcPts val="0"/>
              </a:spcBef>
              <a:spcAft>
                <a:spcPts val="600"/>
              </a:spcAft>
              <a:buFont typeface="Wingdings" pitchFamily="2" charset="2"/>
              <a:buChar char="Ø"/>
            </a:pPr>
            <a:r>
              <a:rPr lang="tr-TR" sz="1800" b="1" dirty="0">
                <a:solidFill>
                  <a:schemeClr val="tx2"/>
                </a:solidFill>
              </a:rPr>
              <a:t>Staj </a:t>
            </a:r>
            <a:r>
              <a:rPr lang="tr-TR" sz="1800" b="1" dirty="0" err="1" smtClean="0">
                <a:solidFill>
                  <a:schemeClr val="tx2"/>
                </a:solidFill>
              </a:rPr>
              <a:t>Hareketliliği</a:t>
            </a:r>
            <a:r>
              <a:rPr lang="tr-TR" sz="1800" dirty="0" err="1" smtClean="0"/>
              <a:t>’ne</a:t>
            </a:r>
            <a:r>
              <a:rPr lang="tr-TR" sz="1800" dirty="0" smtClean="0"/>
              <a:t> 1</a:t>
            </a:r>
            <a:r>
              <a:rPr lang="tr-TR" sz="1800" dirty="0"/>
              <a:t>., 2., 3. ve 4. sınıflar başvurabilir, başvuru yapılan akademik yılın yaz döneminde yararlanılır</a:t>
            </a:r>
            <a:r>
              <a:rPr lang="tr-TR" sz="1800" dirty="0" smtClean="0"/>
              <a:t>.</a:t>
            </a:r>
          </a:p>
          <a:p>
            <a:pPr algn="just">
              <a:spcBef>
                <a:spcPts val="0"/>
              </a:spcBef>
              <a:spcAft>
                <a:spcPts val="600"/>
              </a:spcAft>
              <a:buFont typeface="Wingdings" pitchFamily="2" charset="2"/>
              <a:buChar char="Ø"/>
            </a:pPr>
            <a:r>
              <a:rPr lang="tr-TR" sz="1800" b="1" dirty="0">
                <a:solidFill>
                  <a:schemeClr val="tx2"/>
                </a:solidFill>
              </a:rPr>
              <a:t>Not </a:t>
            </a:r>
            <a:r>
              <a:rPr lang="tr-TR" sz="1800" b="1" dirty="0" smtClean="0">
                <a:solidFill>
                  <a:schemeClr val="tx2"/>
                </a:solidFill>
              </a:rPr>
              <a:t>ortalaması: </a:t>
            </a:r>
            <a:r>
              <a:rPr lang="tr-TR" sz="1800" dirty="0" smtClean="0"/>
              <a:t>Ön Lisans </a:t>
            </a:r>
            <a:r>
              <a:rPr lang="tr-TR" sz="1800" dirty="0"/>
              <a:t>/ Lisans öğrencileri için minimum </a:t>
            </a:r>
            <a:r>
              <a:rPr lang="tr-TR" sz="1800" b="1" dirty="0">
                <a:solidFill>
                  <a:srgbClr val="004E8E"/>
                </a:solidFill>
              </a:rPr>
              <a:t>2.20</a:t>
            </a:r>
            <a:r>
              <a:rPr lang="tr-TR" sz="1800" dirty="0"/>
              <a:t>, Yüksek lisans / Doktora öğrencileri için minimum </a:t>
            </a:r>
            <a:r>
              <a:rPr lang="tr-TR" sz="1800" b="1" dirty="0">
                <a:solidFill>
                  <a:srgbClr val="004E8E"/>
                </a:solidFill>
              </a:rPr>
              <a:t>2.50</a:t>
            </a:r>
            <a:r>
              <a:rPr lang="tr-TR" sz="1800" b="1" dirty="0"/>
              <a:t> </a:t>
            </a:r>
            <a:r>
              <a:rPr lang="tr-TR" sz="1800" dirty="0"/>
              <a:t>not ortalaması </a:t>
            </a:r>
            <a:r>
              <a:rPr lang="tr-TR" sz="1800" dirty="0" smtClean="0"/>
              <a:t>gereklidir.</a:t>
            </a:r>
            <a:r>
              <a:rPr lang="tr-TR" sz="1800" dirty="0"/>
              <a:t> </a:t>
            </a:r>
            <a:r>
              <a:rPr lang="tr-TR" sz="1800" dirty="0" smtClean="0"/>
              <a:t>Not </a:t>
            </a:r>
            <a:r>
              <a:rPr lang="tr-TR" sz="1800" dirty="0"/>
              <a:t>ortalamasının </a:t>
            </a:r>
            <a:r>
              <a:rPr lang="tr-TR" sz="1800" b="1" dirty="0">
                <a:solidFill>
                  <a:schemeClr val="tx2"/>
                </a:solidFill>
              </a:rPr>
              <a:t>%50</a:t>
            </a:r>
            <a:r>
              <a:rPr lang="tr-TR" sz="1800" dirty="0"/>
              <a:t>'si, yabancı dil sınavının </a:t>
            </a:r>
            <a:r>
              <a:rPr lang="tr-TR" sz="1800" b="1" dirty="0">
                <a:solidFill>
                  <a:schemeClr val="tx2"/>
                </a:solidFill>
              </a:rPr>
              <a:t>%</a:t>
            </a:r>
            <a:r>
              <a:rPr lang="tr-TR" sz="1800" b="1" dirty="0" smtClean="0">
                <a:solidFill>
                  <a:schemeClr val="tx2"/>
                </a:solidFill>
              </a:rPr>
              <a:t>50</a:t>
            </a:r>
            <a:r>
              <a:rPr lang="tr-TR" sz="1800" dirty="0" smtClean="0"/>
              <a:t>'si değerlendirmeye alınır.</a:t>
            </a:r>
          </a:p>
          <a:p>
            <a:pPr algn="just">
              <a:spcBef>
                <a:spcPts val="0"/>
              </a:spcBef>
              <a:spcAft>
                <a:spcPts val="600"/>
              </a:spcAft>
              <a:buFont typeface="Wingdings" pitchFamily="2" charset="2"/>
              <a:buChar char="Ø"/>
            </a:pPr>
            <a:r>
              <a:rPr lang="tr-TR" sz="1800" dirty="0" smtClean="0"/>
              <a:t>Yazılı yabancı </a:t>
            </a:r>
            <a:r>
              <a:rPr lang="tr-TR" sz="1800" dirty="0"/>
              <a:t>dil </a:t>
            </a:r>
            <a:r>
              <a:rPr lang="tr-TR" sz="1800" dirty="0" smtClean="0"/>
              <a:t>sınavından başarılı olan öğrenciler</a:t>
            </a:r>
            <a:r>
              <a:rPr lang="tr-TR" sz="1800" dirty="0"/>
              <a:t>, sözlü </a:t>
            </a:r>
            <a:r>
              <a:rPr lang="tr-TR" sz="1800" dirty="0" smtClean="0"/>
              <a:t>sınava girmeye hak kazanırlar.</a:t>
            </a:r>
            <a:r>
              <a:rPr lang="tr-TR" sz="1800" dirty="0"/>
              <a:t> </a:t>
            </a:r>
            <a:endParaRPr lang="tr-TR" sz="1800" b="1" dirty="0">
              <a:solidFill>
                <a:srgbClr val="C00000"/>
              </a:solidFill>
            </a:endParaRPr>
          </a:p>
          <a:p>
            <a:pPr marL="0" indent="0" algn="just">
              <a:spcBef>
                <a:spcPts val="0"/>
              </a:spcBef>
              <a:spcAft>
                <a:spcPts val="600"/>
              </a:spcAft>
              <a:buNone/>
            </a:pPr>
            <a:r>
              <a:rPr lang="tr-TR" sz="1800" dirty="0" smtClean="0"/>
              <a:t>Erasmus+ programı kapsamındaki </a:t>
            </a:r>
            <a:r>
              <a:rPr lang="tr-TR" sz="1800" dirty="0" err="1"/>
              <a:t>k</a:t>
            </a:r>
            <a:r>
              <a:rPr lang="tr-TR" sz="1800" dirty="0" err="1" smtClean="0"/>
              <a:t>urumlararası</a:t>
            </a:r>
            <a:r>
              <a:rPr lang="tr-TR" sz="1800" dirty="0" smtClean="0"/>
              <a:t> anlaşmalarımıza, hibe miktarlarına, bölüm koordinatörlerimizin listesine ve daha fazlasına; </a:t>
            </a:r>
            <a:r>
              <a:rPr lang="tr-TR" sz="1800" b="1" dirty="0">
                <a:hlinkClick r:id="rId3"/>
              </a:rPr>
              <a:t>http://erasmus.klu.edu.tr/</a:t>
            </a:r>
            <a:r>
              <a:rPr lang="tr-TR" sz="1800" dirty="0"/>
              <a:t> web </a:t>
            </a:r>
            <a:r>
              <a:rPr lang="tr-TR" sz="1800" dirty="0" smtClean="0"/>
              <a:t>adresinden ulaşabilirsiniz.</a:t>
            </a:r>
            <a:endParaRPr lang="tr-TR" sz="1800" b="1" spc="600" dirty="0" smtClean="0">
              <a:solidFill>
                <a:srgbClr val="C00000"/>
              </a:solidFill>
            </a:endParaRPr>
          </a:p>
          <a:p>
            <a:pPr marL="0" indent="0" algn="just">
              <a:spcBef>
                <a:spcPts val="0"/>
              </a:spcBef>
              <a:spcAft>
                <a:spcPts val="600"/>
              </a:spcAft>
              <a:buNone/>
            </a:pPr>
            <a:endParaRPr lang="tr-TR" sz="2000" b="1" spc="600" dirty="0" smtClean="0">
              <a:solidFill>
                <a:srgbClr val="C00000"/>
              </a:solidFill>
            </a:endParaRPr>
          </a:p>
          <a:p>
            <a:pPr marL="0" indent="0" algn="just">
              <a:spcBef>
                <a:spcPts val="0"/>
              </a:spcBef>
              <a:spcAft>
                <a:spcPts val="600"/>
              </a:spcAft>
              <a:buNone/>
            </a:pPr>
            <a:endParaRPr lang="tr-TR" sz="2000" b="1" dirty="0" smtClean="0">
              <a:solidFill>
                <a:srgbClr val="C00000"/>
              </a:solidFill>
            </a:endParaRPr>
          </a:p>
          <a:p>
            <a:pPr marL="0" indent="0" algn="just">
              <a:spcBef>
                <a:spcPts val="0"/>
              </a:spcBef>
              <a:spcAft>
                <a:spcPts val="600"/>
              </a:spcAft>
              <a:buNone/>
            </a:pPr>
            <a:endParaRPr lang="tr-TR" sz="1400" b="1" dirty="0" smtClean="0">
              <a:solidFill>
                <a:srgbClr val="C00000"/>
              </a:solidFill>
            </a:endParaRPr>
          </a:p>
          <a:p>
            <a:pPr algn="just"/>
            <a:endParaRPr lang="tr-TR" sz="1600" dirty="0"/>
          </a:p>
          <a:p>
            <a:pPr algn="just"/>
            <a:endParaRPr lang="tr-TR" sz="1600" dirty="0"/>
          </a:p>
          <a:p>
            <a:pPr algn="just"/>
            <a:endParaRPr lang="tr-TR" sz="1600" dirty="0"/>
          </a:p>
        </p:txBody>
      </p:sp>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9871" y="5589240"/>
            <a:ext cx="2520921" cy="720080"/>
          </a:xfrm>
          <a:prstGeom prst="rect">
            <a:avLst/>
          </a:prstGeom>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116632"/>
            <a:ext cx="938427" cy="938427"/>
          </a:xfrm>
          <a:prstGeom prst="rect">
            <a:avLst/>
          </a:prstGeom>
        </p:spPr>
      </p:pic>
      <p:sp>
        <p:nvSpPr>
          <p:cNvPr id="4" name="Slayt Numarası Yer Tutucusu 3"/>
          <p:cNvSpPr>
            <a:spLocks noGrp="1"/>
          </p:cNvSpPr>
          <p:nvPr>
            <p:ph type="sldNum" sz="quarter" idx="12"/>
          </p:nvPr>
        </p:nvSpPr>
        <p:spPr/>
        <p:txBody>
          <a:bodyPr/>
          <a:lstStyle/>
          <a:p>
            <a:fld id="{F302176B-0E47-46AC-8F43-DAB4B8A37D06}" type="slidenum">
              <a:rPr lang="tr-TR" smtClean="0"/>
              <a:t>66</a:t>
            </a:fld>
            <a:endParaRPr lang="tr-TR"/>
          </a:p>
        </p:txBody>
      </p:sp>
    </p:spTree>
    <p:extLst>
      <p:ext uri="{BB962C8B-B14F-4D97-AF65-F5344CB8AC3E}">
        <p14:creationId xmlns:p14="http://schemas.microsoft.com/office/powerpoint/2010/main" val="2091151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09602" y="217553"/>
            <a:ext cx="8229600" cy="1143000"/>
          </a:xfrm>
        </p:spPr>
        <p:txBody>
          <a:bodyPr>
            <a:noAutofit/>
          </a:bodyPr>
          <a:lstStyle/>
          <a:p>
            <a:r>
              <a:rPr lang="tr-TR" sz="1800" dirty="0" smtClean="0"/>
              <a:t>Erasmus+ Programı’nın bir parçası olmak istiyorsanız, </a:t>
            </a:r>
            <a:br>
              <a:rPr lang="tr-TR" sz="1800" dirty="0" smtClean="0"/>
            </a:br>
            <a:r>
              <a:rPr lang="tr-TR" sz="1800" b="1" dirty="0" smtClean="0">
                <a:solidFill>
                  <a:schemeClr val="accent6">
                    <a:lumMod val="75000"/>
                  </a:schemeClr>
                </a:solidFill>
              </a:rPr>
              <a:t>Erasmus</a:t>
            </a:r>
            <a:r>
              <a:rPr lang="tr-TR" sz="1800" b="1" dirty="0">
                <a:solidFill>
                  <a:schemeClr val="accent6">
                    <a:lumMod val="75000"/>
                  </a:schemeClr>
                </a:solidFill>
              </a:rPr>
              <a:t>+ Öğrenci </a:t>
            </a:r>
            <a:r>
              <a:rPr lang="tr-TR" sz="1800" b="1" dirty="0" smtClean="0">
                <a:solidFill>
                  <a:schemeClr val="accent6">
                    <a:lumMod val="75000"/>
                  </a:schemeClr>
                </a:solidFill>
              </a:rPr>
              <a:t>Kulübü</a:t>
            </a:r>
            <a:r>
              <a:rPr lang="tr-TR" sz="1800" dirty="0" smtClean="0"/>
              <a:t>’ne üye olmayı ve  </a:t>
            </a:r>
            <a:br>
              <a:rPr lang="tr-TR" sz="1800" dirty="0" smtClean="0"/>
            </a:br>
            <a:r>
              <a:rPr lang="tr-TR" sz="1800" dirty="0" smtClean="0"/>
              <a:t>sosyal medya hesaplarımızdan bizleri takip etmeyi unutmayınız! </a:t>
            </a:r>
            <a:br>
              <a:rPr lang="tr-TR" sz="1800" dirty="0" smtClean="0"/>
            </a:br>
            <a:endParaRPr lang="tr-TR" sz="1800" dirty="0"/>
          </a:p>
        </p:txBody>
      </p:sp>
      <p:pic>
        <p:nvPicPr>
          <p:cNvPr id="12" name="İçerik Yer Tutucusu 1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3477"/>
          <a:stretch/>
        </p:blipFill>
        <p:spPr>
          <a:xfrm>
            <a:off x="227935" y="3998438"/>
            <a:ext cx="2516940" cy="2181719"/>
          </a:xfrm>
        </p:spPr>
      </p:pic>
      <p:pic>
        <p:nvPicPr>
          <p:cNvPr id="13" name="Resim 12"/>
          <p:cNvPicPr>
            <a:picLocks noChangeAspect="1"/>
          </p:cNvPicPr>
          <p:nvPr/>
        </p:nvPicPr>
        <p:blipFill rotWithShape="1">
          <a:blip r:embed="rId3" cstate="print">
            <a:extLst>
              <a:ext uri="{28A0092B-C50C-407E-A947-70E740481C1C}">
                <a14:useLocalDpi xmlns:a14="http://schemas.microsoft.com/office/drawing/2010/main" val="0"/>
              </a:ext>
            </a:extLst>
          </a:blip>
          <a:srcRect r="31050"/>
          <a:stretch/>
        </p:blipFill>
        <p:spPr>
          <a:xfrm>
            <a:off x="2877567" y="4346841"/>
            <a:ext cx="2232248" cy="1860372"/>
          </a:xfrm>
          <a:prstGeom prst="rect">
            <a:avLst/>
          </a:prstGeom>
        </p:spPr>
      </p:pic>
      <p:pic>
        <p:nvPicPr>
          <p:cNvPr id="14" name="Resi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2" y="1342958"/>
            <a:ext cx="2415734" cy="2064999"/>
          </a:xfrm>
          <a:prstGeom prst="rect">
            <a:avLst/>
          </a:prstGeom>
        </p:spPr>
      </p:pic>
      <p:pic>
        <p:nvPicPr>
          <p:cNvPr id="15" name="Resim 14"/>
          <p:cNvPicPr>
            <a:picLocks noChangeAspect="1"/>
          </p:cNvPicPr>
          <p:nvPr/>
        </p:nvPicPr>
        <p:blipFill rotWithShape="1">
          <a:blip r:embed="rId5" cstate="print">
            <a:extLst>
              <a:ext uri="{28A0092B-C50C-407E-A947-70E740481C1C}">
                <a14:useLocalDpi xmlns:a14="http://schemas.microsoft.com/office/drawing/2010/main" val="0"/>
              </a:ext>
            </a:extLst>
          </a:blip>
          <a:srcRect t="7172"/>
          <a:stretch/>
        </p:blipFill>
        <p:spPr>
          <a:xfrm>
            <a:off x="7201061" y="1331129"/>
            <a:ext cx="1674405" cy="2667309"/>
          </a:xfrm>
          <a:prstGeom prst="rect">
            <a:avLst/>
          </a:prstGeom>
        </p:spPr>
      </p:pic>
      <p:pic>
        <p:nvPicPr>
          <p:cNvPr id="16" name="Resim 15"/>
          <p:cNvPicPr>
            <a:picLocks noChangeAspect="1"/>
          </p:cNvPicPr>
          <p:nvPr/>
        </p:nvPicPr>
        <p:blipFill rotWithShape="1">
          <a:blip r:embed="rId6" cstate="print">
            <a:extLst>
              <a:ext uri="{28A0092B-C50C-407E-A947-70E740481C1C}">
                <a14:useLocalDpi xmlns:a14="http://schemas.microsoft.com/office/drawing/2010/main" val="0"/>
              </a:ext>
            </a:extLst>
          </a:blip>
          <a:srcRect t="19410"/>
          <a:stretch/>
        </p:blipFill>
        <p:spPr>
          <a:xfrm>
            <a:off x="5242507" y="3573016"/>
            <a:ext cx="1852409" cy="2601240"/>
          </a:xfrm>
          <a:prstGeom prst="rect">
            <a:avLst/>
          </a:prstGeom>
        </p:spPr>
      </p:pic>
      <p:pic>
        <p:nvPicPr>
          <p:cNvPr id="17" name="Resi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859" y="1360553"/>
            <a:ext cx="2495451" cy="2520213"/>
          </a:xfrm>
          <a:prstGeom prst="rect">
            <a:avLst/>
          </a:prstGeom>
        </p:spPr>
      </p:pic>
      <p:pic>
        <p:nvPicPr>
          <p:cNvPr id="18" name="Resim 17"/>
          <p:cNvPicPr>
            <a:picLocks noChangeAspect="1"/>
          </p:cNvPicPr>
          <p:nvPr/>
        </p:nvPicPr>
        <p:blipFill rotWithShape="1">
          <a:blip r:embed="rId8" cstate="print">
            <a:extLst>
              <a:ext uri="{28A0092B-C50C-407E-A947-70E740481C1C}">
                <a14:useLocalDpi xmlns:a14="http://schemas.microsoft.com/office/drawing/2010/main" val="0"/>
              </a:ext>
            </a:extLst>
          </a:blip>
          <a:srcRect t="11229"/>
          <a:stretch/>
        </p:blipFill>
        <p:spPr>
          <a:xfrm>
            <a:off x="7201061" y="4099718"/>
            <a:ext cx="1723876" cy="2074538"/>
          </a:xfrm>
          <a:prstGeom prst="rect">
            <a:avLst/>
          </a:prstGeom>
        </p:spPr>
      </p:pic>
      <p:pic>
        <p:nvPicPr>
          <p:cNvPr id="19" name="Resim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938" y="1352604"/>
            <a:ext cx="1760836" cy="2924944"/>
          </a:xfrm>
          <a:prstGeom prst="rect">
            <a:avLst/>
          </a:prstGeom>
        </p:spPr>
      </p:pic>
      <p:pic>
        <p:nvPicPr>
          <p:cNvPr id="20" name="Resim 1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504" y="-21679"/>
            <a:ext cx="1148789" cy="1247307"/>
          </a:xfrm>
          <a:prstGeom prst="rect">
            <a:avLst/>
          </a:prstGeom>
        </p:spPr>
      </p:pic>
      <p:sp>
        <p:nvSpPr>
          <p:cNvPr id="2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21" name="Picture 2" descr="C:\Users\asus\Desktop\logo.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67</a:t>
            </a:fld>
            <a:endParaRPr lang="tr-TR"/>
          </a:p>
        </p:txBody>
      </p:sp>
    </p:spTree>
    <p:extLst>
      <p:ext uri="{BB962C8B-B14F-4D97-AF65-F5344CB8AC3E}">
        <p14:creationId xmlns:p14="http://schemas.microsoft.com/office/powerpoint/2010/main" val="2554377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b="1" dirty="0" smtClean="0">
                <a:solidFill>
                  <a:srgbClr val="24397C"/>
                </a:solidFill>
                <a:ea typeface="+mn-ea"/>
                <a:cs typeface="Arial" panose="020B0604020202020204" pitchFamily="34" charset="0"/>
              </a:rPr>
              <a:t>ERASMUS</a:t>
            </a:r>
            <a:r>
              <a:rPr lang="tr-TR" sz="2800" b="1" dirty="0" smtClean="0">
                <a:solidFill>
                  <a:schemeClr val="tx2"/>
                </a:solidFill>
                <a:latin typeface="+mn-lt"/>
                <a:ea typeface="+mn-ea"/>
                <a:cs typeface="+mn-cs"/>
              </a:rPr>
              <a:t> </a:t>
            </a:r>
            <a:r>
              <a:rPr lang="tr-TR" sz="2800" b="1" dirty="0" smtClean="0">
                <a:solidFill>
                  <a:srgbClr val="24397C"/>
                </a:solidFill>
                <a:ea typeface="+mn-ea"/>
                <a:cs typeface="Arial" panose="020B0604020202020204" pitchFamily="34" charset="0"/>
              </a:rPr>
              <a:t>KOORDİNATÖRLÜĞÜ</a:t>
            </a:r>
            <a:r>
              <a:rPr lang="tr-TR" sz="2800" b="1" dirty="0" smtClean="0">
                <a:solidFill>
                  <a:schemeClr val="tx2"/>
                </a:solidFill>
                <a:latin typeface="+mn-lt"/>
                <a:ea typeface="+mn-ea"/>
                <a:cs typeface="+mn-cs"/>
              </a:rPr>
              <a:t> / </a:t>
            </a:r>
            <a:r>
              <a:rPr lang="tr-TR" sz="2800" b="1" dirty="0" smtClean="0">
                <a:solidFill>
                  <a:srgbClr val="24397C"/>
                </a:solidFill>
                <a:ea typeface="+mn-ea"/>
                <a:cs typeface="Arial" panose="020B0604020202020204" pitchFamily="34" charset="0"/>
              </a:rPr>
              <a:t>İLETİŞİM</a:t>
            </a:r>
            <a:endParaRPr lang="tr-TR" sz="2800" b="1" dirty="0">
              <a:solidFill>
                <a:srgbClr val="24397C"/>
              </a:solidFill>
              <a:ea typeface="+mn-ea"/>
              <a:cs typeface="Arial" panose="020B0604020202020204" pitchFamily="34" charset="0"/>
            </a:endParaRPr>
          </a:p>
        </p:txBody>
      </p:sp>
      <p:sp>
        <p:nvSpPr>
          <p:cNvPr id="3" name="İçerik Yer Tutucusu 2"/>
          <p:cNvSpPr>
            <a:spLocks noGrp="1"/>
          </p:cNvSpPr>
          <p:nvPr>
            <p:ph idx="1"/>
          </p:nvPr>
        </p:nvSpPr>
        <p:spPr/>
        <p:txBody>
          <a:bodyPr>
            <a:normAutofit/>
          </a:bodyPr>
          <a:lstStyle/>
          <a:p>
            <a:pPr marL="0" indent="0" algn="ctr">
              <a:spcBef>
                <a:spcPts val="0"/>
              </a:spcBef>
              <a:spcAft>
                <a:spcPts val="600"/>
              </a:spcAft>
              <a:buNone/>
            </a:pPr>
            <a:endParaRPr lang="tr-TR" b="1" dirty="0">
              <a:solidFill>
                <a:srgbClr val="C00000"/>
              </a:solidFill>
            </a:endParaRPr>
          </a:p>
          <a:p>
            <a:pPr marL="0" indent="0">
              <a:spcBef>
                <a:spcPts val="0"/>
              </a:spcBef>
              <a:spcAft>
                <a:spcPts val="600"/>
              </a:spcAft>
              <a:buNone/>
            </a:pPr>
            <a:r>
              <a:rPr lang="tr-TR" sz="1600" b="1" dirty="0" smtClean="0">
                <a:solidFill>
                  <a:srgbClr val="C00000"/>
                </a:solidFill>
              </a:rPr>
              <a:t>                                                                                           </a:t>
            </a:r>
            <a:r>
              <a:rPr lang="tr-TR" sz="1600" b="1" dirty="0" smtClean="0">
                <a:solidFill>
                  <a:schemeClr val="tx2">
                    <a:lumMod val="75000"/>
                  </a:schemeClr>
                </a:solidFill>
              </a:rPr>
              <a:t>Erasmus Koordinatörlüğü:</a:t>
            </a:r>
            <a:r>
              <a:rPr lang="tr-TR" sz="1600" b="1" dirty="0" smtClean="0">
                <a:solidFill>
                  <a:srgbClr val="C00000"/>
                </a:solidFill>
              </a:rPr>
              <a:t>  </a:t>
            </a:r>
            <a:r>
              <a:rPr lang="tr-TR" sz="1600" b="1" dirty="0" err="1" smtClean="0">
                <a:solidFill>
                  <a:srgbClr val="C00000"/>
                </a:solidFill>
              </a:rPr>
              <a:t>klu.erasmus</a:t>
            </a:r>
            <a:endParaRPr lang="tr-TR" sz="1600" b="1" dirty="0">
              <a:solidFill>
                <a:srgbClr val="C00000"/>
              </a:solidFill>
            </a:endParaRPr>
          </a:p>
          <a:p>
            <a:pPr marL="0" indent="0">
              <a:spcBef>
                <a:spcPts val="0"/>
              </a:spcBef>
              <a:spcAft>
                <a:spcPts val="600"/>
              </a:spcAft>
              <a:buNone/>
            </a:pPr>
            <a:r>
              <a:rPr lang="tr-TR" sz="1600" b="1" dirty="0" smtClean="0">
                <a:solidFill>
                  <a:srgbClr val="C00000"/>
                </a:solidFill>
              </a:rPr>
              <a:t>                                                                                           </a:t>
            </a:r>
            <a:r>
              <a:rPr lang="tr-TR" sz="1600" b="1" dirty="0" smtClean="0">
                <a:solidFill>
                  <a:schemeClr val="accent6">
                    <a:lumMod val="75000"/>
                  </a:schemeClr>
                </a:solidFill>
              </a:rPr>
              <a:t>Erasmus+ Öğrenci Kulübü:  </a:t>
            </a:r>
            <a:r>
              <a:rPr lang="tr-TR" sz="1600" b="1" dirty="0" err="1">
                <a:solidFill>
                  <a:srgbClr val="C00000"/>
                </a:solidFill>
                <a:sym typeface="Wingdings" panose="05000000000000000000" pitchFamily="2" charset="2"/>
              </a:rPr>
              <a:t>kluerasmuskulubu</a:t>
            </a:r>
            <a:r>
              <a:rPr lang="tr-TR" sz="1600" b="1" dirty="0">
                <a:solidFill>
                  <a:srgbClr val="C00000"/>
                </a:solidFill>
                <a:sym typeface="Wingdings" panose="05000000000000000000" pitchFamily="2" charset="2"/>
              </a:rPr>
              <a:t> </a:t>
            </a:r>
            <a:endParaRPr lang="tr-TR" sz="1600" b="1" dirty="0" smtClean="0">
              <a:solidFill>
                <a:srgbClr val="C00000"/>
              </a:solidFill>
            </a:endParaRPr>
          </a:p>
          <a:p>
            <a:pPr marL="0" indent="0">
              <a:spcBef>
                <a:spcPts val="0"/>
              </a:spcBef>
              <a:spcAft>
                <a:spcPts val="600"/>
              </a:spcAft>
              <a:buNone/>
            </a:pPr>
            <a:r>
              <a:rPr lang="tr-TR" sz="1600" b="1" dirty="0" smtClean="0">
                <a:solidFill>
                  <a:srgbClr val="C00000"/>
                </a:solidFill>
              </a:rPr>
              <a:t>                    </a:t>
            </a:r>
          </a:p>
          <a:p>
            <a:pPr marL="0" indent="0">
              <a:spcBef>
                <a:spcPts val="0"/>
              </a:spcBef>
              <a:spcAft>
                <a:spcPts val="600"/>
              </a:spcAft>
              <a:buNone/>
            </a:pPr>
            <a:r>
              <a:rPr lang="tr-TR" sz="1600" b="1" dirty="0">
                <a:solidFill>
                  <a:srgbClr val="C00000"/>
                </a:solidFill>
              </a:rPr>
              <a:t> </a:t>
            </a:r>
            <a:r>
              <a:rPr lang="tr-TR" sz="1600" b="1" dirty="0" smtClean="0">
                <a:solidFill>
                  <a:srgbClr val="C00000"/>
                </a:solidFill>
              </a:rPr>
              <a:t>                   </a:t>
            </a:r>
          </a:p>
          <a:p>
            <a:pPr marL="0" indent="0">
              <a:spcBef>
                <a:spcPts val="0"/>
              </a:spcBef>
              <a:spcAft>
                <a:spcPts val="600"/>
              </a:spcAft>
              <a:buNone/>
            </a:pPr>
            <a:r>
              <a:rPr lang="tr-TR" sz="1600" b="1" dirty="0">
                <a:solidFill>
                  <a:srgbClr val="C00000"/>
                </a:solidFill>
              </a:rPr>
              <a:t>	</a:t>
            </a:r>
            <a:endParaRPr lang="tr-TR" sz="1600" b="1" dirty="0" smtClean="0">
              <a:solidFill>
                <a:srgbClr val="C00000"/>
              </a:solidFill>
            </a:endParaRPr>
          </a:p>
          <a:p>
            <a:pPr marL="0" indent="0">
              <a:spcBef>
                <a:spcPts val="0"/>
              </a:spcBef>
              <a:spcAft>
                <a:spcPts val="600"/>
              </a:spcAft>
              <a:buNone/>
            </a:pPr>
            <a:r>
              <a:rPr lang="tr-TR" sz="1600" b="1" dirty="0">
                <a:solidFill>
                  <a:srgbClr val="C00000"/>
                </a:solidFill>
              </a:rPr>
              <a:t> </a:t>
            </a:r>
            <a:r>
              <a:rPr lang="tr-TR" sz="1600" b="1" dirty="0" smtClean="0">
                <a:solidFill>
                  <a:srgbClr val="C00000"/>
                </a:solidFill>
              </a:rPr>
              <a:t>          KLU Yurtdışı   </a:t>
            </a:r>
          </a:p>
          <a:p>
            <a:pPr marL="0" indent="0">
              <a:spcBef>
                <a:spcPts val="0"/>
              </a:spcBef>
              <a:spcAft>
                <a:spcPts val="600"/>
              </a:spcAft>
              <a:buNone/>
            </a:pPr>
            <a:r>
              <a:rPr lang="tr-TR" sz="1600" b="1" dirty="0" smtClean="0">
                <a:solidFill>
                  <a:srgbClr val="C00000"/>
                </a:solidFill>
              </a:rPr>
              <a:t>                                                                                                                erasmus@klu.edu.tr </a:t>
            </a:r>
          </a:p>
          <a:p>
            <a:pPr marL="0" indent="0">
              <a:spcBef>
                <a:spcPts val="0"/>
              </a:spcBef>
              <a:spcAft>
                <a:spcPts val="600"/>
              </a:spcAft>
              <a:buNone/>
            </a:pPr>
            <a:r>
              <a:rPr lang="tr-TR" sz="1600" b="1" dirty="0" smtClean="0">
                <a:solidFill>
                  <a:srgbClr val="C00000"/>
                </a:solidFill>
              </a:rPr>
              <a:t>                                                                                                                kluerasmus@gmail.com</a:t>
            </a:r>
            <a:endParaRPr lang="tr-TR" sz="1600" b="1" dirty="0">
              <a:solidFill>
                <a:srgbClr val="C00000"/>
              </a:solidFill>
            </a:endParaRPr>
          </a:p>
          <a:p>
            <a:pPr marL="0" indent="0">
              <a:spcBef>
                <a:spcPts val="0"/>
              </a:spcBef>
              <a:spcAft>
                <a:spcPts val="600"/>
              </a:spcAft>
              <a:buNone/>
            </a:pPr>
            <a:r>
              <a:rPr lang="tr-TR" sz="1600" b="1" dirty="0">
                <a:solidFill>
                  <a:srgbClr val="C00000"/>
                </a:solidFill>
                <a:sym typeface="Wingdings" panose="05000000000000000000" pitchFamily="2" charset="2"/>
              </a:rPr>
              <a:t>                         </a:t>
            </a:r>
            <a:r>
              <a:rPr lang="tr-TR" sz="1600" b="1" dirty="0" smtClean="0">
                <a:solidFill>
                  <a:srgbClr val="C00000"/>
                </a:solidFill>
                <a:sym typeface="Wingdings" panose="05000000000000000000" pitchFamily="2" charset="2"/>
              </a:rPr>
              <a:t>                                         </a:t>
            </a:r>
            <a:endParaRPr lang="tr-TR" sz="1600" dirty="0" smtClean="0"/>
          </a:p>
          <a:p>
            <a:pPr marL="0" indent="0">
              <a:buNone/>
            </a:pPr>
            <a:r>
              <a:rPr lang="tr-TR" sz="1600" dirty="0"/>
              <a:t> </a:t>
            </a:r>
            <a:r>
              <a:rPr lang="tr-TR" sz="1600" dirty="0" smtClean="0"/>
              <a:t>                    </a:t>
            </a:r>
          </a:p>
          <a:p>
            <a:pPr marL="0" indent="0">
              <a:buNone/>
            </a:pPr>
            <a:r>
              <a:rPr lang="tr-TR" sz="1600" dirty="0">
                <a:solidFill>
                  <a:schemeClr val="tx2">
                    <a:lumMod val="75000"/>
                  </a:schemeClr>
                </a:solidFill>
              </a:rPr>
              <a:t> </a:t>
            </a:r>
            <a:r>
              <a:rPr lang="tr-TR" sz="1600" dirty="0" smtClean="0">
                <a:solidFill>
                  <a:schemeClr val="tx2">
                    <a:lumMod val="75000"/>
                  </a:schemeClr>
                </a:solidFill>
              </a:rPr>
              <a:t>                      Rektörlük Binası, Giriş Katı, D Blok</a:t>
            </a:r>
            <a:endParaRPr lang="tr-TR" sz="1600" dirty="0">
              <a:solidFill>
                <a:schemeClr val="tx2">
                  <a:lumMod val="75000"/>
                </a:schemeClr>
              </a:solidFill>
            </a:endParaRPr>
          </a:p>
        </p:txBody>
      </p:sp>
      <p:pic>
        <p:nvPicPr>
          <p:cNvPr id="4" name="Resim 3"/>
          <p:cNvPicPr>
            <a:picLocks noChangeAspect="1"/>
          </p:cNvPicPr>
          <p:nvPr/>
        </p:nvPicPr>
        <p:blipFill rotWithShape="1">
          <a:blip r:embed="rId2" cstate="print">
            <a:clrChange>
              <a:clrFrom>
                <a:srgbClr val="F8F8F8"/>
              </a:clrFrom>
              <a:clrTo>
                <a:srgbClr val="F8F8F8">
                  <a:alpha val="0"/>
                </a:srgbClr>
              </a:clrTo>
            </a:clrChange>
            <a:extLst>
              <a:ext uri="{28A0092B-C50C-407E-A947-70E740481C1C}">
                <a14:useLocalDpi xmlns:a14="http://schemas.microsoft.com/office/drawing/2010/main" val="0"/>
              </a:ext>
            </a:extLst>
          </a:blip>
          <a:srcRect l="25993" r="22020"/>
          <a:stretch/>
        </p:blipFill>
        <p:spPr>
          <a:xfrm>
            <a:off x="3741364" y="2016809"/>
            <a:ext cx="970064" cy="980144"/>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021" y="2909692"/>
            <a:ext cx="823231" cy="823231"/>
          </a:xfrm>
          <a:prstGeom prst="rect">
            <a:avLst/>
          </a:prstGeom>
        </p:spPr>
      </p:pic>
      <p:pic>
        <p:nvPicPr>
          <p:cNvPr id="6" name="Picture 10" descr="http://epostahaber.com/images/email-2-icon-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0992" y="4006943"/>
            <a:ext cx="928699" cy="928699"/>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682" y="4935642"/>
            <a:ext cx="1176678" cy="1176678"/>
          </a:xfrm>
          <a:prstGeom prst="rect">
            <a:avLst/>
          </a:prstGeom>
        </p:spPr>
      </p:pic>
      <p:cxnSp>
        <p:nvCxnSpPr>
          <p:cNvPr id="10" name="Dirsek Bağlayıcısı 9"/>
          <p:cNvCxnSpPr/>
          <p:nvPr/>
        </p:nvCxnSpPr>
        <p:spPr>
          <a:xfrm flipV="1">
            <a:off x="1979712" y="2402631"/>
            <a:ext cx="1728192" cy="1014122"/>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Dirsek Bağlayıcısı 12"/>
          <p:cNvCxnSpPr/>
          <p:nvPr/>
        </p:nvCxnSpPr>
        <p:spPr>
          <a:xfrm flipV="1">
            <a:off x="2290024" y="4365104"/>
            <a:ext cx="2209968" cy="1008112"/>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5"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9" name="Slayt Numarası Yer Tutucusu 8"/>
          <p:cNvSpPr>
            <a:spLocks noGrp="1"/>
          </p:cNvSpPr>
          <p:nvPr>
            <p:ph type="sldNum" sz="quarter" idx="12"/>
          </p:nvPr>
        </p:nvSpPr>
        <p:spPr/>
        <p:txBody>
          <a:bodyPr/>
          <a:lstStyle/>
          <a:p>
            <a:fld id="{F302176B-0E47-46AC-8F43-DAB4B8A37D06}" type="slidenum">
              <a:rPr lang="tr-TR" smtClean="0"/>
              <a:t>68</a:t>
            </a:fld>
            <a:endParaRPr lang="tr-TR"/>
          </a:p>
        </p:txBody>
      </p:sp>
    </p:spTree>
    <p:extLst>
      <p:ext uri="{BB962C8B-B14F-4D97-AF65-F5344CB8AC3E}">
        <p14:creationId xmlns:p14="http://schemas.microsoft.com/office/powerpoint/2010/main" val="2169576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2656"/>
            <a:ext cx="8229600" cy="5289451"/>
          </a:xfrm>
        </p:spPr>
        <p:txBody>
          <a:bodyPr>
            <a:noAutofit/>
          </a:bodyPr>
          <a:lstStyle/>
          <a:p>
            <a:pPr marL="0" indent="0" algn="ctr">
              <a:buNone/>
            </a:pPr>
            <a:r>
              <a:rPr lang="tr-TR" sz="2800" b="1" dirty="0" smtClean="0">
                <a:solidFill>
                  <a:srgbClr val="24397C"/>
                </a:solidFill>
                <a:latin typeface="+mj-lt"/>
                <a:cs typeface="Arial" panose="020B0604020202020204" pitchFamily="34" charset="0"/>
              </a:rPr>
              <a:t>MEVLANA</a:t>
            </a:r>
            <a:r>
              <a:rPr lang="tr-TR" sz="2400" b="1" dirty="0" smtClean="0"/>
              <a:t> </a:t>
            </a:r>
            <a:r>
              <a:rPr lang="tr-TR" sz="2800" b="1" dirty="0" smtClean="0">
                <a:solidFill>
                  <a:srgbClr val="24397C"/>
                </a:solidFill>
                <a:latin typeface="+mj-lt"/>
                <a:cs typeface="Arial" panose="020B0604020202020204" pitchFamily="34" charset="0"/>
              </a:rPr>
              <a:t>PROGRAMI</a:t>
            </a:r>
          </a:p>
          <a:p>
            <a:pPr algn="just"/>
            <a:endParaRPr lang="tr-TR" sz="2000" dirty="0" smtClean="0"/>
          </a:p>
          <a:p>
            <a:pPr marL="0" indent="0" algn="just">
              <a:buNone/>
            </a:pPr>
            <a:endParaRPr lang="tr-TR" sz="2000" dirty="0" smtClean="0"/>
          </a:p>
          <a:p>
            <a:pPr algn="just">
              <a:buFont typeface="Wingdings" panose="05000000000000000000" pitchFamily="2" charset="2"/>
              <a:buChar char="Ø"/>
            </a:pPr>
            <a:r>
              <a:rPr lang="tr-TR" sz="1800" dirty="0" smtClean="0"/>
              <a:t>Mevlana </a:t>
            </a:r>
            <a:r>
              <a:rPr lang="tr-TR" sz="1800" dirty="0"/>
              <a:t>Değişim Programı, yurtiçinde eğitim veren yükseköğretim kurumları ile yurtdışında eğitim veren yükseköğretim kurumları arasında öğrenci ve öğretim elemanı değişimini mümkün kılan bir programdır. </a:t>
            </a:r>
            <a:endParaRPr lang="tr-TR" sz="1800" dirty="0" smtClean="0"/>
          </a:p>
          <a:p>
            <a:pPr algn="just">
              <a:buFont typeface="Wingdings" panose="05000000000000000000" pitchFamily="2" charset="2"/>
              <a:buChar char="Ø"/>
            </a:pPr>
            <a:endParaRPr lang="tr-TR" sz="1800" dirty="0" smtClean="0"/>
          </a:p>
          <a:p>
            <a:pPr algn="just">
              <a:buFont typeface="Wingdings" panose="05000000000000000000" pitchFamily="2" charset="2"/>
              <a:buChar char="Ø"/>
            </a:pPr>
            <a:r>
              <a:rPr lang="tr-TR" sz="1800" dirty="0" smtClean="0"/>
              <a:t>Diğer </a:t>
            </a:r>
            <a:r>
              <a:rPr lang="tr-TR" sz="1800" dirty="0"/>
              <a:t>değişim programlarından farklı olarak, hiçbir coğrafi bölge ayrımı olmaksızın değişim programı bünyesindeki hareketlilik bütün dünyadaki yükseköğretim kurumlarını kapsamaktadır</a:t>
            </a:r>
            <a:r>
              <a:rPr lang="tr-TR" sz="1800" dirty="0" smtClean="0"/>
              <a:t>.</a:t>
            </a:r>
          </a:p>
          <a:p>
            <a:pPr algn="just">
              <a:buFont typeface="Wingdings" panose="05000000000000000000" pitchFamily="2" charset="2"/>
              <a:buChar char="Ø"/>
            </a:pPr>
            <a:endParaRPr lang="tr-TR" sz="1800" dirty="0"/>
          </a:p>
          <a:p>
            <a:pPr algn="just">
              <a:buFont typeface="Wingdings" panose="05000000000000000000" pitchFamily="2" charset="2"/>
              <a:buChar char="Ø"/>
            </a:pPr>
            <a:r>
              <a:rPr lang="tr-TR" sz="1800" dirty="0"/>
              <a:t>Mevlana Değişim Programı kapsamında öğrenci değişimine, örgün eğitim programlarına kayıtlı ön lisans, lisans, yüksek lisans ve doktora öğrencileri katılabilirler. Bunun için gidilecek üniversite ile aramızda Mevlana Değişim Programı Protokolü imzalamış olması gerekmektedir. </a:t>
            </a:r>
          </a:p>
          <a:p>
            <a:pPr algn="just"/>
            <a:endParaRPr lang="tr-TR" sz="1800" dirty="0"/>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mcomlekci\Desktop\-12535262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597" y="188640"/>
            <a:ext cx="1164076" cy="1080120"/>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69</a:t>
            </a:fld>
            <a:endParaRPr lang="tr-TR"/>
          </a:p>
        </p:txBody>
      </p:sp>
    </p:spTree>
    <p:extLst>
      <p:ext uri="{BB962C8B-B14F-4D97-AF65-F5344CB8AC3E}">
        <p14:creationId xmlns:p14="http://schemas.microsoft.com/office/powerpoint/2010/main" val="3906361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t="7832" b="5267"/>
          <a:stretch/>
        </p:blipFill>
        <p:spPr>
          <a:xfrm>
            <a:off x="683568" y="3861048"/>
            <a:ext cx="7665196" cy="2376264"/>
          </a:xfrm>
          <a:prstGeom prst="rect">
            <a:avLst/>
          </a:prstGeom>
        </p:spPr>
      </p:pic>
      <p:pic>
        <p:nvPicPr>
          <p:cNvPr id="10" name="Resim 9"/>
          <p:cNvPicPr>
            <a:picLocks noChangeAspect="1"/>
          </p:cNvPicPr>
          <p:nvPr/>
        </p:nvPicPr>
        <p:blipFill rotWithShape="1">
          <a:blip r:embed="rId4" cstate="print">
            <a:extLst>
              <a:ext uri="{28A0092B-C50C-407E-A947-70E740481C1C}">
                <a14:useLocalDpi xmlns:a14="http://schemas.microsoft.com/office/drawing/2010/main" val="0"/>
              </a:ext>
            </a:extLst>
          </a:blip>
          <a:srcRect l="8292" r="8114"/>
          <a:stretch/>
        </p:blipFill>
        <p:spPr>
          <a:xfrm>
            <a:off x="4636648" y="1274246"/>
            <a:ext cx="3712116" cy="2150372"/>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1273694"/>
            <a:ext cx="3822956" cy="2150372"/>
          </a:xfrm>
          <a:prstGeom prst="rect">
            <a:avLst/>
          </a:prstGeom>
        </p:spPr>
      </p:pic>
      <p:sp>
        <p:nvSpPr>
          <p:cNvPr id="12" name="8 Dikdörtgen"/>
          <p:cNvSpPr txBox="1">
            <a:spLocks/>
          </p:cNvSpPr>
          <p:nvPr/>
        </p:nvSpPr>
        <p:spPr>
          <a:xfrm>
            <a:off x="0" y="3491716"/>
            <a:ext cx="9144000"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1800" b="1" dirty="0" smtClean="0">
                <a:solidFill>
                  <a:srgbClr val="0070C0"/>
                </a:solidFill>
                <a:cs typeface="Arial" panose="020B0604020202020204" pitchFamily="34" charset="0"/>
              </a:rPr>
              <a:t>REKTÖRLÜK</a:t>
            </a:r>
            <a:endParaRPr lang="tr-TR" sz="1800" b="1" dirty="0">
              <a:solidFill>
                <a:srgbClr val="0070C0"/>
              </a:solidFill>
              <a:cs typeface="Arial" panose="020B0604020202020204" pitchFamily="34" charset="0"/>
            </a:endParaRPr>
          </a:p>
        </p:txBody>
      </p:sp>
      <p:sp>
        <p:nvSpPr>
          <p:cNvPr id="13" name="8 Dikdörtgen"/>
          <p:cNvSpPr txBox="1">
            <a:spLocks/>
          </p:cNvSpPr>
          <p:nvPr/>
        </p:nvSpPr>
        <p:spPr>
          <a:xfrm>
            <a:off x="-35496" y="855876"/>
            <a:ext cx="9144000"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1800" b="1" dirty="0">
                <a:solidFill>
                  <a:srgbClr val="0070C0"/>
                </a:solidFill>
                <a:cs typeface="Arial" panose="020B0604020202020204" pitchFamily="34" charset="0"/>
              </a:rPr>
              <a:t>KAYALI YERLEŞKESİ ANA GİRİŞİ</a:t>
            </a:r>
          </a:p>
        </p:txBody>
      </p:sp>
      <p:sp>
        <p:nvSpPr>
          <p:cNvPr id="9" name="8 Dikdörtgen"/>
          <p:cNvSpPr txBox="1">
            <a:spLocks/>
          </p:cNvSpPr>
          <p:nvPr/>
        </p:nvSpPr>
        <p:spPr>
          <a:xfrm>
            <a:off x="0" y="332656"/>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YERLEŞKE GÖRSELLERİ</a:t>
            </a: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6"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7</a:t>
            </a:fld>
            <a:endParaRPr lang="tr-TR"/>
          </a:p>
        </p:txBody>
      </p:sp>
    </p:spTree>
    <p:extLst>
      <p:ext uri="{BB962C8B-B14F-4D97-AF65-F5344CB8AC3E}">
        <p14:creationId xmlns:p14="http://schemas.microsoft.com/office/powerpoint/2010/main" val="110046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noAutofit/>
          </a:bodyPr>
          <a:lstStyle/>
          <a:p>
            <a:pPr marL="0" indent="0" algn="ctr">
              <a:buNone/>
            </a:pPr>
            <a:r>
              <a:rPr lang="tr-TR" sz="2800" b="1" dirty="0" smtClean="0">
                <a:solidFill>
                  <a:srgbClr val="24397C"/>
                </a:solidFill>
                <a:latin typeface="+mj-lt"/>
                <a:cs typeface="Arial" panose="020B0604020202020204" pitchFamily="34" charset="0"/>
              </a:rPr>
              <a:t>MEVLANA</a:t>
            </a:r>
            <a:r>
              <a:rPr lang="tr-TR" sz="2400" b="1" dirty="0" smtClean="0"/>
              <a:t> </a:t>
            </a:r>
            <a:r>
              <a:rPr lang="tr-TR" sz="2800" b="1" dirty="0" smtClean="0">
                <a:solidFill>
                  <a:srgbClr val="24397C"/>
                </a:solidFill>
                <a:latin typeface="+mj-lt"/>
                <a:cs typeface="Arial" panose="020B0604020202020204" pitchFamily="34" charset="0"/>
              </a:rPr>
              <a:t>PROGRAMI</a:t>
            </a:r>
          </a:p>
          <a:p>
            <a:pPr algn="just"/>
            <a:endParaRPr lang="tr-TR" sz="1600" dirty="0" smtClean="0"/>
          </a:p>
          <a:p>
            <a:pPr algn="just"/>
            <a:endParaRPr lang="tr-TR" sz="1600" dirty="0" smtClean="0"/>
          </a:p>
          <a:p>
            <a:pPr marL="0" indent="0" algn="just">
              <a:buNone/>
            </a:pPr>
            <a:endParaRPr lang="tr-TR" sz="1800" dirty="0" smtClean="0"/>
          </a:p>
          <a:p>
            <a:pPr marL="0" indent="0" algn="just">
              <a:buNone/>
            </a:pPr>
            <a:r>
              <a:rPr lang="tr-TR" sz="1800" dirty="0" smtClean="0"/>
              <a:t>Başvuru şartları;</a:t>
            </a:r>
          </a:p>
          <a:p>
            <a:pPr marL="0" indent="0" algn="just">
              <a:buNone/>
            </a:pPr>
            <a:endParaRPr lang="tr-TR" sz="2000" dirty="0" smtClean="0"/>
          </a:p>
          <a:p>
            <a:pPr algn="just">
              <a:buFont typeface="Wingdings" panose="05000000000000000000" pitchFamily="2" charset="2"/>
              <a:buChar char="Ø"/>
            </a:pPr>
            <a:r>
              <a:rPr lang="tr-TR" sz="1800" dirty="0" smtClean="0"/>
              <a:t>Ön lisans ve lisans öğrencilerinin genel akademik not ortalamasının 4 (dört) üzerinden en az </a:t>
            </a:r>
            <a:r>
              <a:rPr lang="tr-TR" sz="1800" b="1" dirty="0" smtClean="0"/>
              <a:t>2,50</a:t>
            </a:r>
            <a:r>
              <a:rPr lang="tr-TR" sz="1800" dirty="0" smtClean="0"/>
              <a:t> (iki buçuk) olması,</a:t>
            </a:r>
          </a:p>
          <a:p>
            <a:pPr algn="just">
              <a:buFont typeface="Wingdings" panose="05000000000000000000" pitchFamily="2" charset="2"/>
              <a:buChar char="Ø"/>
            </a:pPr>
            <a:endParaRPr lang="tr-TR" sz="1800" dirty="0" smtClean="0"/>
          </a:p>
          <a:p>
            <a:pPr algn="just">
              <a:buFont typeface="Wingdings" panose="05000000000000000000" pitchFamily="2" charset="2"/>
              <a:buChar char="Ø"/>
            </a:pPr>
            <a:r>
              <a:rPr lang="tr-TR" sz="1800" dirty="0" smtClean="0"/>
              <a:t> Yüksek lisans ve doktora öğrencilerinin genel akademik not ortalamasının 4 (dört) üzerinden en az </a:t>
            </a:r>
            <a:r>
              <a:rPr lang="tr-TR" sz="1800" b="1" dirty="0" smtClean="0"/>
              <a:t>3</a:t>
            </a:r>
            <a:r>
              <a:rPr lang="tr-TR" sz="1800" dirty="0" smtClean="0"/>
              <a:t> (üç) olması gerekmektedir. </a:t>
            </a:r>
          </a:p>
          <a:p>
            <a:pPr algn="just">
              <a:buFont typeface="Wingdings" panose="05000000000000000000" pitchFamily="2" charset="2"/>
              <a:buChar char="Ø"/>
            </a:pPr>
            <a:endParaRPr lang="tr-TR" sz="1800" dirty="0" smtClean="0"/>
          </a:p>
          <a:p>
            <a:pPr algn="just">
              <a:buFont typeface="Wingdings" panose="05000000000000000000" pitchFamily="2" charset="2"/>
              <a:buChar char="Ø"/>
            </a:pPr>
            <a:r>
              <a:rPr lang="tr-TR" sz="1800" dirty="0" smtClean="0"/>
              <a:t>Sıralama için: </a:t>
            </a:r>
            <a:r>
              <a:rPr lang="tr-TR" sz="1800" b="1" dirty="0" smtClean="0"/>
              <a:t>%50 dil puanı + %50 Not Ortalaması </a:t>
            </a:r>
            <a:r>
              <a:rPr lang="tr-TR" sz="1800" dirty="0" smtClean="0"/>
              <a:t>hesaplaması kullanılmaktadır. </a:t>
            </a:r>
          </a:p>
          <a:p>
            <a:pPr algn="just">
              <a:buFont typeface="Wingdings" panose="05000000000000000000" pitchFamily="2" charset="2"/>
              <a:buChar char="Ø"/>
            </a:pPr>
            <a:endParaRPr lang="tr-TR" sz="1800" dirty="0" smtClean="0"/>
          </a:p>
          <a:p>
            <a:pPr algn="just">
              <a:buFont typeface="Wingdings" panose="05000000000000000000" pitchFamily="2" charset="2"/>
              <a:buChar char="Ø"/>
            </a:pPr>
            <a:r>
              <a:rPr lang="tr-TR" sz="1800" dirty="0" smtClean="0"/>
              <a:t>Detaylı bilgi için; </a:t>
            </a:r>
            <a:r>
              <a:rPr lang="tr-TR" sz="1800" u="sng" dirty="0" smtClean="0">
                <a:solidFill>
                  <a:srgbClr val="004E8E"/>
                </a:solidFill>
              </a:rPr>
              <a:t>http://mevlana.klu.edu.tr/</a:t>
            </a:r>
            <a:endParaRPr lang="tr-TR" sz="1800" u="sng" dirty="0">
              <a:solidFill>
                <a:srgbClr val="004E8E"/>
              </a:solidFill>
            </a:endParaRPr>
          </a:p>
        </p:txBody>
      </p:sp>
      <p:pic>
        <p:nvPicPr>
          <p:cNvPr id="1026" name="Picture 2" descr="C:\Users\mcomlekci\Desktop\-12535262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597" y="188640"/>
            <a:ext cx="1164076" cy="1080120"/>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70</a:t>
            </a:fld>
            <a:endParaRPr lang="tr-TR"/>
          </a:p>
        </p:txBody>
      </p:sp>
    </p:spTree>
    <p:extLst>
      <p:ext uri="{BB962C8B-B14F-4D97-AF65-F5344CB8AC3E}">
        <p14:creationId xmlns:p14="http://schemas.microsoft.com/office/powerpoint/2010/main" val="1777486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6192688"/>
          </a:xfrm>
        </p:spPr>
        <p:txBody>
          <a:bodyPr>
            <a:normAutofit/>
          </a:bodyPr>
          <a:lstStyle/>
          <a:p>
            <a:pPr marL="0" indent="0" algn="ctr">
              <a:buNone/>
            </a:pPr>
            <a:r>
              <a:rPr lang="tr-TR" sz="2800" b="1" dirty="0" smtClean="0">
                <a:solidFill>
                  <a:srgbClr val="24397C"/>
                </a:solidFill>
                <a:latin typeface="+mj-lt"/>
                <a:cs typeface="Arial" panose="020B0604020202020204" pitchFamily="34" charset="0"/>
              </a:rPr>
              <a:t>FARABİ</a:t>
            </a:r>
            <a:r>
              <a:rPr lang="tr-TR" sz="2800" b="1" dirty="0" smtClean="0"/>
              <a:t> </a:t>
            </a:r>
            <a:r>
              <a:rPr lang="tr-TR" sz="2800" b="1" dirty="0" smtClean="0">
                <a:solidFill>
                  <a:srgbClr val="24397C"/>
                </a:solidFill>
                <a:latin typeface="+mj-lt"/>
                <a:cs typeface="Arial" panose="020B0604020202020204" pitchFamily="34" charset="0"/>
              </a:rPr>
              <a:t>PROGRAMI</a:t>
            </a:r>
          </a:p>
          <a:p>
            <a:pPr marL="0" indent="0" algn="ctr">
              <a:buNone/>
            </a:pPr>
            <a:endParaRPr lang="tr-TR" sz="2800" b="1" dirty="0"/>
          </a:p>
          <a:p>
            <a:pPr algn="just">
              <a:buFont typeface="Wingdings" panose="05000000000000000000" pitchFamily="2" charset="2"/>
              <a:buChar char="Ø"/>
            </a:pPr>
            <a:r>
              <a:rPr lang="tr-TR" sz="1800" dirty="0"/>
              <a:t>Farabi Değişim Programı olarak adlandırılan Türkiye’deki Yükseköğretim Kurumları Arasında Öğrenci ve Öğretim Üyesi Değişim Programı, üniversite ve yüksek teknoloji enstitüleri bünyesinde ön lisans, lisans, yüksek lisans ve doktora düzeyinde eğitim-öğretim yapan yükseköğretim kurumları arasında öğrenci ve öğretim üyesi değişim programıdır</a:t>
            </a:r>
            <a:r>
              <a:rPr lang="tr-TR" sz="1800" dirty="0" smtClean="0"/>
              <a:t>.</a:t>
            </a:r>
          </a:p>
          <a:p>
            <a:pPr algn="just">
              <a:buFont typeface="Wingdings" panose="05000000000000000000" pitchFamily="2" charset="2"/>
              <a:buChar char="Ø"/>
            </a:pPr>
            <a:endParaRPr lang="tr-TR" sz="1800" dirty="0" smtClean="0"/>
          </a:p>
          <a:p>
            <a:pPr algn="just">
              <a:buFont typeface="Wingdings" panose="05000000000000000000" pitchFamily="2" charset="2"/>
              <a:buChar char="Ø"/>
            </a:pPr>
            <a:r>
              <a:rPr lang="tr-TR" sz="1800" dirty="0" smtClean="0"/>
              <a:t>Farabi</a:t>
            </a:r>
            <a:r>
              <a:rPr lang="tr-TR" sz="1800" dirty="0"/>
              <a:t> Değişim Programı, öğrenci veya öğretim üyelerinin bir veya iki yarıyıl süresince kendi kurumlarının dışında bir yükseköğretim kurumunda eğitim ve öğretim faaliyetlerine devam etmelerini amaçlamaktadır</a:t>
            </a:r>
            <a:r>
              <a:rPr lang="tr-TR" sz="1800" dirty="0" smtClean="0"/>
              <a:t>.</a:t>
            </a:r>
          </a:p>
          <a:p>
            <a:pPr algn="just">
              <a:buFont typeface="Wingdings" panose="05000000000000000000" pitchFamily="2" charset="2"/>
              <a:buChar char="Ø"/>
            </a:pPr>
            <a:endParaRPr lang="tr-TR" sz="1800" dirty="0" smtClean="0"/>
          </a:p>
          <a:p>
            <a:pPr algn="just">
              <a:buFont typeface="Wingdings" panose="05000000000000000000" pitchFamily="2" charset="2"/>
              <a:buChar char="Ø"/>
            </a:pPr>
            <a:r>
              <a:rPr lang="tr-TR" sz="1800" dirty="0" smtClean="0"/>
              <a:t>Farabi </a:t>
            </a:r>
            <a:r>
              <a:rPr lang="tr-TR" sz="1800" dirty="0"/>
              <a:t>Değişim Programının uygulanmasına ilişkin ilkeler, Yönetmelik ve Esas ve Usuller tarafından ayrıntılarıyla belirlenmiştir</a:t>
            </a:r>
            <a:r>
              <a:rPr lang="tr-TR" sz="1800" dirty="0" smtClean="0"/>
              <a:t>.</a:t>
            </a:r>
          </a:p>
          <a:p>
            <a:pPr algn="just">
              <a:buFont typeface="Wingdings" panose="05000000000000000000" pitchFamily="2" charset="2"/>
              <a:buChar char="Ø"/>
            </a:pPr>
            <a:endParaRPr lang="tr-TR" sz="1800" dirty="0" smtClean="0"/>
          </a:p>
          <a:p>
            <a:pPr algn="just">
              <a:buFont typeface="Wingdings" panose="05000000000000000000" pitchFamily="2" charset="2"/>
              <a:buChar char="Ø"/>
            </a:pPr>
            <a:r>
              <a:rPr lang="tr-TR" sz="1800" dirty="0" smtClean="0"/>
              <a:t>Detaylı </a:t>
            </a:r>
            <a:r>
              <a:rPr lang="tr-TR" sz="1800" dirty="0"/>
              <a:t>bilgi için; </a:t>
            </a:r>
            <a:r>
              <a:rPr lang="tr-TR" sz="1800" u="sng" dirty="0">
                <a:solidFill>
                  <a:srgbClr val="22366B"/>
                </a:solidFill>
              </a:rPr>
              <a:t>http://farabi.klu.edu.tr/</a:t>
            </a:r>
          </a:p>
        </p:txBody>
      </p:sp>
      <p:pic>
        <p:nvPicPr>
          <p:cNvPr id="4" name="Resim 3"/>
          <p:cNvPicPr>
            <a:picLocks noChangeAspect="1"/>
          </p:cNvPicPr>
          <p:nvPr/>
        </p:nvPicPr>
        <p:blipFill rotWithShape="1">
          <a:blip r:embed="rId2" cstate="print">
            <a:extLst>
              <a:ext uri="{28A0092B-C50C-407E-A947-70E740481C1C}">
                <a14:useLocalDpi xmlns:a14="http://schemas.microsoft.com/office/drawing/2010/main" val="0"/>
              </a:ext>
            </a:extLst>
          </a:blip>
          <a:srcRect t="5000" b="10000"/>
          <a:stretch/>
        </p:blipFill>
        <p:spPr>
          <a:xfrm>
            <a:off x="179512" y="116632"/>
            <a:ext cx="1440160" cy="1127309"/>
          </a:xfrm>
          <a:prstGeom prst="rect">
            <a:avLst/>
          </a:prstGeom>
        </p:spPr>
      </p:pic>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71</a:t>
            </a:fld>
            <a:endParaRPr lang="tr-TR"/>
          </a:p>
        </p:txBody>
      </p:sp>
    </p:spTree>
    <p:extLst>
      <p:ext uri="{BB962C8B-B14F-4D97-AF65-F5344CB8AC3E}">
        <p14:creationId xmlns:p14="http://schemas.microsoft.com/office/powerpoint/2010/main" val="2147267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95536" y="1344997"/>
            <a:ext cx="8064896" cy="1857368"/>
          </a:xfrm>
          <a:prstGeom prst="rect">
            <a:avLst/>
          </a:prstGeom>
        </p:spPr>
        <p:txBody>
          <a:bodyPr wrap="square">
            <a:spAutoFit/>
          </a:bodyPr>
          <a:lstStyle/>
          <a:p>
            <a:pPr lvl="0" algn="just">
              <a:lnSpc>
                <a:spcPct val="107000"/>
              </a:lnSpc>
              <a:spcAft>
                <a:spcPts val="800"/>
              </a:spcAft>
            </a:pPr>
            <a:r>
              <a:rPr lang="tr-TR" dirty="0">
                <a:ea typeface="Calibri" panose="020F0502020204030204" pitchFamily="34" charset="0"/>
                <a:cs typeface="Times New Roman" panose="02020603050405020304" pitchFamily="18" charset="0"/>
              </a:rPr>
              <a:t>Kırklareli Üniversitesine kayıtlı öğrencilerin eğitim, sağlık, spor ve kültürel ihtiyaçlarının karşılanması ve geliştirilmesinde haklarını gözetmek, ulusal çıkarlar konusunda duyarlı olmalarını sağlamak, Üniversitemiz yönetim organları ile öğrenciler arasında etkili bir iletişim kurarak öğrencilerin beklenti ve isteklerini yönetim organlarına iletmek ve öğrencilerin eğitim-öğretim konusundaki kararlara katılımını sağlamak amacıyla öğrenci konseyi oluşturulmaktadır. </a:t>
            </a:r>
          </a:p>
        </p:txBody>
      </p:sp>
      <p:sp>
        <p:nvSpPr>
          <p:cNvPr id="5" name="Dikdörtgen 4"/>
          <p:cNvSpPr/>
          <p:nvPr/>
        </p:nvSpPr>
        <p:spPr>
          <a:xfrm>
            <a:off x="1349642" y="476672"/>
            <a:ext cx="6372708" cy="530145"/>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ÖĞRENCİ</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KONSEYİ</a:t>
            </a:r>
          </a:p>
        </p:txBody>
      </p:sp>
      <p:sp>
        <p:nvSpPr>
          <p:cNvPr id="6" name="Dikdörtgen 5"/>
          <p:cNvSpPr/>
          <p:nvPr/>
        </p:nvSpPr>
        <p:spPr>
          <a:xfrm>
            <a:off x="503637" y="3592724"/>
            <a:ext cx="8280920" cy="1676741"/>
          </a:xfrm>
          <a:prstGeom prst="rect">
            <a:avLst/>
          </a:prstGeom>
        </p:spPr>
        <p:txBody>
          <a:bodyPr wrap="square">
            <a:spAutoFit/>
          </a:bodyPr>
          <a:lstStyle/>
          <a:p>
            <a:pPr algn="just">
              <a:lnSpc>
                <a:spcPct val="107000"/>
              </a:lnSpc>
              <a:spcAft>
                <a:spcPts val="800"/>
              </a:spcAft>
            </a:pPr>
            <a:r>
              <a:rPr lang="tr-TR" b="1" dirty="0">
                <a:ea typeface="Calibri" panose="020F0502020204030204" pitchFamily="34" charset="0"/>
                <a:cs typeface="Times New Roman" panose="02020603050405020304" pitchFamily="18" charset="0"/>
              </a:rPr>
              <a:t>Öğrenci Temsilciliği Adaylarında Aranacak </a:t>
            </a:r>
            <a:r>
              <a:rPr lang="tr-TR" b="1" dirty="0" smtClean="0">
                <a:ea typeface="Calibri" panose="020F0502020204030204" pitchFamily="34" charset="0"/>
                <a:cs typeface="Times New Roman" panose="02020603050405020304" pitchFamily="18" charset="0"/>
              </a:rPr>
              <a:t>Nitelikler</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İlgili Fakülte/Yüksekokul/Meslek Yüksekokulu/Enstitünün kayıtlı öğrencisi olması, </a:t>
            </a: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Siyasi parti organlarında üye veya görevli olmaması,</a:t>
            </a: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Kurumundan uzaklaştırılmasını gerektiren yüz kızartıcı bir suç işlememiş olması</a:t>
            </a:r>
            <a:r>
              <a:rPr lang="tr-TR" b="1" dirty="0">
                <a:ea typeface="Calibri" panose="020F0502020204030204" pitchFamily="34" charset="0"/>
                <a:cs typeface="Times New Roman" panose="02020603050405020304" pitchFamily="18" charset="0"/>
              </a:rPr>
              <a:t>, </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Seçimin yapıldığı yılda kayıt dondurmamış olması. </a:t>
            </a:r>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72</a:t>
            </a:fld>
            <a:endParaRPr lang="tr-TR"/>
          </a:p>
        </p:txBody>
      </p:sp>
    </p:spTree>
    <p:extLst>
      <p:ext uri="{BB962C8B-B14F-4D97-AF65-F5344CB8AC3E}">
        <p14:creationId xmlns:p14="http://schemas.microsoft.com/office/powerpoint/2010/main" val="1349472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65194" y="1844824"/>
            <a:ext cx="8136904" cy="2820900"/>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Kırklareli Üniversitesi Bilgi İşlem Ağı, ULAKBİM aracılığı ile dünya bilgi erişim sistemine bağlıdır. </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Öğrencilere, öğrenim süreleri boyunca elektronik posta hizmetlerinden yararlanmalarını sağlamak amacıyla kişisel e-posta adresi verilmektedir</a:t>
            </a:r>
            <a:r>
              <a:rPr lang="tr-TR" dirty="0" smtClean="0">
                <a:ea typeface="Calibri" panose="020F0502020204030204" pitchFamily="34" charset="0"/>
                <a:cs typeface="Times New Roman" panose="02020603050405020304" pitchFamily="18" charset="0"/>
              </a:rPr>
              <a:t>.</a:t>
            </a:r>
          </a:p>
          <a:p>
            <a:pPr marL="342900" lvl="0" indent="-342900" algn="just">
              <a:lnSpc>
                <a:spcPct val="107000"/>
              </a:lnSpc>
              <a:spcAft>
                <a:spcPts val="800"/>
              </a:spcAft>
              <a:buFont typeface="Wingdings" panose="05000000000000000000" pitchFamily="2" charset="2"/>
              <a:buChar char="Ø"/>
            </a:pPr>
            <a:endParaRPr lang="tr-TR" dirty="0" smtClean="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Öğrenci ve personelimize Kablosuz İnternet Erişimi Hizmeti (</a:t>
            </a:r>
            <a:r>
              <a:rPr lang="tr-TR" dirty="0" err="1">
                <a:ea typeface="Calibri" panose="020F0502020204030204" pitchFamily="34" charset="0"/>
                <a:cs typeface="Times New Roman" panose="02020603050405020304" pitchFamily="18" charset="0"/>
              </a:rPr>
              <a:t>Wi</a:t>
            </a:r>
            <a:r>
              <a:rPr lang="tr-TR" dirty="0">
                <a:ea typeface="Calibri" panose="020F0502020204030204" pitchFamily="34" charset="0"/>
                <a:cs typeface="Times New Roman" panose="02020603050405020304" pitchFamily="18" charset="0"/>
              </a:rPr>
              <a:t>-Fi) sunulmaktadır. </a:t>
            </a:r>
          </a:p>
          <a:p>
            <a:pPr marL="342900" lvl="0" indent="-342900" algn="just">
              <a:lnSpc>
                <a:spcPct val="107000"/>
              </a:lnSpc>
              <a:spcAft>
                <a:spcPts val="800"/>
              </a:spcAft>
              <a:buFont typeface="Symbol" panose="05050102010706020507" pitchFamily="18" charset="2"/>
              <a:buChar char=""/>
            </a:pPr>
            <a:endParaRPr lang="tr-TR" sz="2200" dirty="0">
              <a:effectLst/>
              <a:ea typeface="Calibri" panose="020F0502020204030204" pitchFamily="34" charset="0"/>
              <a:cs typeface="Times New Roman" panose="02020603050405020304" pitchFamily="18" charset="0"/>
            </a:endParaRPr>
          </a:p>
        </p:txBody>
      </p:sp>
      <p:sp>
        <p:nvSpPr>
          <p:cNvPr id="5" name="Dikdörtgen 4"/>
          <p:cNvSpPr/>
          <p:nvPr/>
        </p:nvSpPr>
        <p:spPr>
          <a:xfrm>
            <a:off x="1247292" y="425635"/>
            <a:ext cx="6372708" cy="530145"/>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BİLGİSAYAR</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İMKÂNLARI</a:t>
            </a:r>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1"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73</a:t>
            </a:fld>
            <a:endParaRPr lang="tr-TR"/>
          </a:p>
        </p:txBody>
      </p:sp>
    </p:spTree>
    <p:extLst>
      <p:ext uri="{BB962C8B-B14F-4D97-AF65-F5344CB8AC3E}">
        <p14:creationId xmlns:p14="http://schemas.microsoft.com/office/powerpoint/2010/main" val="4197943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539552" y="288376"/>
            <a:ext cx="7512496" cy="553357"/>
          </a:xfrm>
          <a:prstGeom prst="rect">
            <a:avLst/>
          </a:prstGeom>
        </p:spPr>
        <p:txBody>
          <a:bodyPr wrap="square">
            <a:spAutoFit/>
          </a:bodyPr>
          <a:lstStyle/>
          <a:p>
            <a:pPr algn="ctr">
              <a:lnSpc>
                <a:spcPct val="107000"/>
              </a:lnSpc>
              <a:spcAft>
                <a:spcPts val="800"/>
              </a:spcAft>
            </a:pPr>
            <a:r>
              <a:rPr lang="tr-TR" sz="2800" b="1" dirty="0" smtClean="0">
                <a:solidFill>
                  <a:srgbClr val="24397C"/>
                </a:solidFill>
                <a:latin typeface="+mj-lt"/>
                <a:cs typeface="Arial" panose="020B0604020202020204" pitchFamily="34" charset="0"/>
              </a:rPr>
              <a:t>KARİYER </a:t>
            </a:r>
            <a:r>
              <a:rPr lang="tr-TR" sz="2800" b="1" dirty="0">
                <a:solidFill>
                  <a:srgbClr val="24397C"/>
                </a:solidFill>
                <a:latin typeface="+mj-lt"/>
                <a:cs typeface="Arial" panose="020B0604020202020204" pitchFamily="34" charset="0"/>
              </a:rPr>
              <a:t>UYGULAMA </a:t>
            </a:r>
            <a:r>
              <a:rPr lang="tr-TR" sz="2800" b="1" dirty="0" smtClean="0">
                <a:solidFill>
                  <a:srgbClr val="24397C"/>
                </a:solidFill>
                <a:latin typeface="+mj-lt"/>
                <a:cs typeface="Arial" panose="020B0604020202020204" pitchFamily="34" charset="0"/>
              </a:rPr>
              <a:t>VE </a:t>
            </a:r>
            <a:r>
              <a:rPr lang="tr-TR" sz="2800" b="1" dirty="0">
                <a:solidFill>
                  <a:srgbClr val="24397C"/>
                </a:solidFill>
                <a:latin typeface="+mj-lt"/>
                <a:cs typeface="Arial" panose="020B0604020202020204" pitchFamily="34" charset="0"/>
              </a:rPr>
              <a:t>ARAŞTIRMA MERKEZİ</a:t>
            </a:r>
          </a:p>
        </p:txBody>
      </p:sp>
      <p:pic>
        <p:nvPicPr>
          <p:cNvPr id="4" name="Resim 3"/>
          <p:cNvPicPr>
            <a:picLocks noChangeAspect="1"/>
          </p:cNvPicPr>
          <p:nvPr/>
        </p:nvPicPr>
        <p:blipFill rotWithShape="1">
          <a:blip r:embed="rId3"/>
          <a:srcRect l="1180"/>
          <a:stretch/>
        </p:blipFill>
        <p:spPr>
          <a:xfrm>
            <a:off x="2915816" y="1432916"/>
            <a:ext cx="6027433" cy="4332251"/>
          </a:xfrm>
          <a:prstGeom prst="rect">
            <a:avLst/>
          </a:prstGeom>
        </p:spPr>
      </p:pic>
      <p:pic>
        <p:nvPicPr>
          <p:cNvPr id="14" name="Resim 13"/>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179512" y="2132856"/>
            <a:ext cx="2571750" cy="2771775"/>
          </a:xfrm>
          <a:prstGeom prst="rect">
            <a:avLst/>
          </a:prstGeom>
        </p:spPr>
      </p:pic>
      <p:sp>
        <p:nvSpPr>
          <p:cNvPr id="3" name="Slayt Numarası Yer Tutucusu 2"/>
          <p:cNvSpPr>
            <a:spLocks noGrp="1"/>
          </p:cNvSpPr>
          <p:nvPr>
            <p:ph type="sldNum" sz="quarter" idx="12"/>
          </p:nvPr>
        </p:nvSpPr>
        <p:spPr/>
        <p:txBody>
          <a:bodyPr/>
          <a:lstStyle/>
          <a:p>
            <a:fld id="{F302176B-0E47-46AC-8F43-DAB4B8A37D06}" type="slidenum">
              <a:rPr lang="tr-TR" smtClean="0"/>
              <a:t>74</a:t>
            </a:fld>
            <a:endParaRPr lang="tr-TR"/>
          </a:p>
        </p:txBody>
      </p:sp>
    </p:spTree>
    <p:extLst>
      <p:ext uri="{BB962C8B-B14F-4D97-AF65-F5344CB8AC3E}">
        <p14:creationId xmlns:p14="http://schemas.microsoft.com/office/powerpoint/2010/main" val="1883209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90266" y="1237698"/>
            <a:ext cx="4165710" cy="740988"/>
            <a:chOff x="0" y="36775"/>
            <a:chExt cx="8972975" cy="1975967"/>
          </a:xfrm>
        </p:grpSpPr>
        <p:pic>
          <p:nvPicPr>
            <p:cNvPr id="12" name="Picture 12"/>
            <p:cNvPicPr>
              <a:picLocks noChangeAspect="1"/>
            </p:cNvPicPr>
            <p:nvPr/>
          </p:nvPicPr>
          <p:blipFill>
            <a:blip r:embed="rId2"/>
            <a:srcRect/>
            <a:stretch>
              <a:fillRect/>
            </a:stretch>
          </p:blipFill>
          <p:spPr>
            <a:xfrm rot="-10800000">
              <a:off x="0" y="36775"/>
              <a:ext cx="1906413" cy="1975967"/>
            </a:xfrm>
            <a:prstGeom prst="rect">
              <a:avLst/>
            </a:prstGeom>
          </p:spPr>
        </p:pic>
        <p:sp>
          <p:nvSpPr>
            <p:cNvPr id="13" name="TextBox 13"/>
            <p:cNvSpPr txBox="1"/>
            <p:nvPr/>
          </p:nvSpPr>
          <p:spPr>
            <a:xfrm>
              <a:off x="2508160" y="252927"/>
              <a:ext cx="6464815" cy="1437317"/>
            </a:xfrm>
            <a:prstGeom prst="rect">
              <a:avLst/>
            </a:prstGeom>
          </p:spPr>
          <p:txBody>
            <a:bodyPr lIns="0" tIns="0" rIns="0" bIns="0" rtlCol="0" anchor="t">
              <a:spAutoFit/>
            </a:bodyPr>
            <a:lstStyle/>
            <a:p>
              <a:pPr>
                <a:lnSpc>
                  <a:spcPts val="2072"/>
                </a:lnSpc>
              </a:pPr>
              <a:r>
                <a:rPr lang="en-US" sz="2000" dirty="0">
                  <a:solidFill>
                    <a:schemeClr val="tx2"/>
                  </a:solidFill>
                  <a:latin typeface="+mj-lt"/>
                </a:rPr>
                <a:t>Uzaktan, Ücretsiz ve Katılım Belgeli Kariyer Eğitimleri </a:t>
              </a:r>
            </a:p>
          </p:txBody>
        </p:sp>
        <p:sp>
          <p:nvSpPr>
            <p:cNvPr id="14" name="TextBox 14"/>
            <p:cNvSpPr txBox="1"/>
            <p:nvPr/>
          </p:nvSpPr>
          <p:spPr>
            <a:xfrm>
              <a:off x="534491" y="636153"/>
              <a:ext cx="837435" cy="820738"/>
            </a:xfrm>
            <a:prstGeom prst="rect">
              <a:avLst/>
            </a:prstGeom>
          </p:spPr>
          <p:txBody>
            <a:bodyPr lIns="0" tIns="0" rIns="0" bIns="0" rtlCol="0" anchor="t">
              <a:spAutoFit/>
            </a:bodyPr>
            <a:lstStyle/>
            <a:p>
              <a:pPr>
                <a:lnSpc>
                  <a:spcPts val="2385"/>
                </a:lnSpc>
              </a:pPr>
              <a:r>
                <a:rPr lang="en-US" sz="2168" dirty="0">
                  <a:solidFill>
                    <a:srgbClr val="FFFFFF"/>
                  </a:solidFill>
                  <a:latin typeface="+mj-lt"/>
                </a:rPr>
                <a:t>01</a:t>
              </a:r>
            </a:p>
          </p:txBody>
        </p:sp>
      </p:grpSp>
      <p:sp>
        <p:nvSpPr>
          <p:cNvPr id="15" name="TextBox 15"/>
          <p:cNvSpPr txBox="1"/>
          <p:nvPr/>
        </p:nvSpPr>
        <p:spPr>
          <a:xfrm>
            <a:off x="102104" y="2524354"/>
            <a:ext cx="5896951" cy="359073"/>
          </a:xfrm>
          <a:prstGeom prst="rect">
            <a:avLst/>
          </a:prstGeom>
        </p:spPr>
        <p:txBody>
          <a:bodyPr wrap="square" lIns="0" tIns="0" rIns="0" bIns="0" rtlCol="0" anchor="t">
            <a:spAutoFit/>
          </a:bodyPr>
          <a:lstStyle/>
          <a:p>
            <a:pPr marL="342900" indent="-342900" algn="ctr">
              <a:lnSpc>
                <a:spcPts val="2801"/>
              </a:lnSpc>
              <a:buFont typeface="Wingdings" panose="05000000000000000000" pitchFamily="2" charset="2"/>
              <a:buChar char="Ø"/>
            </a:pPr>
            <a:r>
              <a:rPr lang="en-US" sz="2000" dirty="0" err="1">
                <a:solidFill>
                  <a:srgbClr val="FF1616"/>
                </a:solidFill>
                <a:latin typeface="+mj-lt"/>
              </a:rPr>
              <a:t>Bireysel</a:t>
            </a:r>
            <a:r>
              <a:rPr lang="en-US" sz="2000" dirty="0">
                <a:solidFill>
                  <a:srgbClr val="FF1616"/>
                </a:solidFill>
                <a:latin typeface="+mj-lt"/>
              </a:rPr>
              <a:t> Kariyer </a:t>
            </a:r>
            <a:r>
              <a:rPr lang="en-US" sz="2000" dirty="0" err="1">
                <a:solidFill>
                  <a:srgbClr val="FF1616"/>
                </a:solidFill>
                <a:latin typeface="+mj-lt"/>
              </a:rPr>
              <a:t>Planlama</a:t>
            </a:r>
            <a:r>
              <a:rPr lang="en-US" sz="2000" dirty="0">
                <a:solidFill>
                  <a:srgbClr val="FF1616"/>
                </a:solidFill>
                <a:latin typeface="+mj-lt"/>
              </a:rPr>
              <a:t> Eğitimleri (5 </a:t>
            </a:r>
            <a:r>
              <a:rPr lang="en-US" sz="2000" dirty="0" err="1">
                <a:solidFill>
                  <a:srgbClr val="FF1616"/>
                </a:solidFill>
                <a:latin typeface="+mj-lt"/>
              </a:rPr>
              <a:t>Adet</a:t>
            </a:r>
            <a:r>
              <a:rPr lang="en-US" sz="2000" dirty="0">
                <a:solidFill>
                  <a:srgbClr val="FF1616"/>
                </a:solidFill>
                <a:latin typeface="+mj-lt"/>
              </a:rPr>
              <a:t> </a:t>
            </a:r>
            <a:r>
              <a:rPr lang="en-US" sz="2000" dirty="0" err="1">
                <a:solidFill>
                  <a:srgbClr val="FF1616"/>
                </a:solidFill>
                <a:latin typeface="+mj-lt"/>
              </a:rPr>
              <a:t>Eğitim</a:t>
            </a:r>
            <a:r>
              <a:rPr lang="en-US" sz="2000" dirty="0">
                <a:solidFill>
                  <a:srgbClr val="FF1616"/>
                </a:solidFill>
                <a:latin typeface="+mj-lt"/>
              </a:rPr>
              <a:t>)</a:t>
            </a:r>
          </a:p>
        </p:txBody>
      </p:sp>
      <p:sp>
        <p:nvSpPr>
          <p:cNvPr id="16" name="TextBox 16"/>
          <p:cNvSpPr txBox="1"/>
          <p:nvPr/>
        </p:nvSpPr>
        <p:spPr>
          <a:xfrm>
            <a:off x="-108520" y="4129936"/>
            <a:ext cx="4756216" cy="337015"/>
          </a:xfrm>
          <a:prstGeom prst="rect">
            <a:avLst/>
          </a:prstGeom>
        </p:spPr>
        <p:txBody>
          <a:bodyPr lIns="0" tIns="0" rIns="0" bIns="0" rtlCol="0" anchor="t">
            <a:spAutoFit/>
          </a:bodyPr>
          <a:lstStyle/>
          <a:p>
            <a:pPr marL="342900" indent="-342900" algn="ctr">
              <a:lnSpc>
                <a:spcPts val="2801"/>
              </a:lnSpc>
              <a:buFont typeface="Wingdings" panose="05000000000000000000" pitchFamily="2" charset="2"/>
              <a:buChar char="Ø"/>
            </a:pPr>
            <a:r>
              <a:rPr lang="en-US" sz="2000" dirty="0">
                <a:solidFill>
                  <a:srgbClr val="FF1616"/>
                </a:solidFill>
                <a:latin typeface="+mj-lt"/>
              </a:rPr>
              <a:t>Soft </a:t>
            </a:r>
            <a:r>
              <a:rPr lang="en-US" sz="2000" dirty="0" err="1">
                <a:solidFill>
                  <a:srgbClr val="FF1616"/>
                </a:solidFill>
                <a:latin typeface="+mj-lt"/>
              </a:rPr>
              <a:t>Beceri</a:t>
            </a:r>
            <a:r>
              <a:rPr lang="en-US" sz="2000" dirty="0">
                <a:solidFill>
                  <a:srgbClr val="FF1616"/>
                </a:solidFill>
                <a:latin typeface="+mj-lt"/>
              </a:rPr>
              <a:t> Eğitimleri (5 </a:t>
            </a:r>
            <a:r>
              <a:rPr lang="en-US" sz="2000" dirty="0" err="1">
                <a:solidFill>
                  <a:srgbClr val="FF1616"/>
                </a:solidFill>
                <a:latin typeface="+mj-lt"/>
              </a:rPr>
              <a:t>Adet</a:t>
            </a:r>
            <a:r>
              <a:rPr lang="en-US" sz="2000" dirty="0">
                <a:solidFill>
                  <a:srgbClr val="FF1616"/>
                </a:solidFill>
                <a:latin typeface="+mj-lt"/>
              </a:rPr>
              <a:t> </a:t>
            </a:r>
            <a:r>
              <a:rPr lang="en-US" sz="2000" dirty="0" err="1">
                <a:solidFill>
                  <a:srgbClr val="FF1616"/>
                </a:solidFill>
                <a:latin typeface="+mj-lt"/>
              </a:rPr>
              <a:t>Eğitim</a:t>
            </a:r>
            <a:r>
              <a:rPr lang="en-US" sz="2000" dirty="0">
                <a:solidFill>
                  <a:srgbClr val="FF1616"/>
                </a:solidFill>
                <a:latin typeface="+mj-lt"/>
              </a:rPr>
              <a:t>)</a:t>
            </a:r>
          </a:p>
        </p:txBody>
      </p:sp>
      <p:sp>
        <p:nvSpPr>
          <p:cNvPr id="17" name="TextBox 17"/>
          <p:cNvSpPr txBox="1"/>
          <p:nvPr/>
        </p:nvSpPr>
        <p:spPr>
          <a:xfrm>
            <a:off x="233851" y="4555083"/>
            <a:ext cx="5765204" cy="730969"/>
          </a:xfrm>
          <a:prstGeom prst="rect">
            <a:avLst/>
          </a:prstGeom>
        </p:spPr>
        <p:txBody>
          <a:bodyPr wrap="square" lIns="0" tIns="0" rIns="0" bIns="0" rtlCol="0" anchor="t">
            <a:spAutoFit/>
          </a:bodyPr>
          <a:lstStyle/>
          <a:p>
            <a:pPr>
              <a:lnSpc>
                <a:spcPts val="1890"/>
              </a:lnSpc>
            </a:pPr>
            <a:r>
              <a:rPr lang="en-US" dirty="0" err="1">
                <a:solidFill>
                  <a:srgbClr val="000000"/>
                </a:solidFill>
                <a:latin typeface="+mj-lt"/>
              </a:rPr>
              <a:t>Etkili</a:t>
            </a:r>
            <a:r>
              <a:rPr lang="en-US" dirty="0">
                <a:solidFill>
                  <a:srgbClr val="000000"/>
                </a:solidFill>
                <a:latin typeface="+mj-lt"/>
              </a:rPr>
              <a:t> </a:t>
            </a:r>
            <a:r>
              <a:rPr lang="en-US" dirty="0" err="1">
                <a:solidFill>
                  <a:srgbClr val="000000"/>
                </a:solidFill>
                <a:latin typeface="+mj-lt"/>
              </a:rPr>
              <a:t>İletişim</a:t>
            </a:r>
            <a:r>
              <a:rPr lang="en-US" dirty="0">
                <a:solidFill>
                  <a:srgbClr val="000000"/>
                </a:solidFill>
                <a:latin typeface="+mj-lt"/>
              </a:rPr>
              <a:t> </a:t>
            </a:r>
            <a:r>
              <a:rPr lang="en-US" dirty="0" err="1">
                <a:solidFill>
                  <a:srgbClr val="000000"/>
                </a:solidFill>
                <a:latin typeface="+mj-lt"/>
              </a:rPr>
              <a:t>Teknikleri</a:t>
            </a:r>
            <a:r>
              <a:rPr lang="en-US" dirty="0">
                <a:solidFill>
                  <a:srgbClr val="000000"/>
                </a:solidFill>
                <a:latin typeface="+mj-lt"/>
              </a:rPr>
              <a:t> ve </a:t>
            </a:r>
            <a:r>
              <a:rPr lang="en-US" dirty="0" err="1">
                <a:solidFill>
                  <a:srgbClr val="000000"/>
                </a:solidFill>
                <a:latin typeface="+mj-lt"/>
              </a:rPr>
              <a:t>Beden</a:t>
            </a:r>
            <a:r>
              <a:rPr lang="en-US" dirty="0">
                <a:solidFill>
                  <a:srgbClr val="000000"/>
                </a:solidFill>
                <a:latin typeface="+mj-lt"/>
              </a:rPr>
              <a:t> Dili, </a:t>
            </a:r>
            <a:r>
              <a:rPr lang="en-US" dirty="0" err="1">
                <a:solidFill>
                  <a:srgbClr val="0048CD"/>
                </a:solidFill>
                <a:latin typeface="+mj-lt"/>
              </a:rPr>
              <a:t>Çatışma</a:t>
            </a:r>
            <a:r>
              <a:rPr lang="en-US" dirty="0">
                <a:solidFill>
                  <a:srgbClr val="0048CD"/>
                </a:solidFill>
                <a:latin typeface="+mj-lt"/>
              </a:rPr>
              <a:t> </a:t>
            </a:r>
            <a:r>
              <a:rPr lang="en-US" dirty="0" err="1">
                <a:solidFill>
                  <a:srgbClr val="0048CD"/>
                </a:solidFill>
                <a:latin typeface="+mj-lt"/>
              </a:rPr>
              <a:t>Yönetimi</a:t>
            </a:r>
            <a:r>
              <a:rPr lang="en-US" dirty="0">
                <a:solidFill>
                  <a:srgbClr val="0048CD"/>
                </a:solidFill>
                <a:latin typeface="+mj-lt"/>
              </a:rPr>
              <a:t>, </a:t>
            </a:r>
            <a:r>
              <a:rPr lang="en-US" dirty="0">
                <a:solidFill>
                  <a:srgbClr val="000000"/>
                </a:solidFill>
                <a:latin typeface="+mj-lt"/>
              </a:rPr>
              <a:t> Problem </a:t>
            </a:r>
            <a:r>
              <a:rPr lang="en-US" dirty="0" err="1">
                <a:solidFill>
                  <a:srgbClr val="000000"/>
                </a:solidFill>
                <a:latin typeface="+mj-lt"/>
              </a:rPr>
              <a:t>Çözme</a:t>
            </a:r>
            <a:r>
              <a:rPr lang="en-US" dirty="0">
                <a:solidFill>
                  <a:srgbClr val="000000"/>
                </a:solidFill>
                <a:latin typeface="+mj-lt"/>
              </a:rPr>
              <a:t>, </a:t>
            </a:r>
            <a:r>
              <a:rPr lang="en-US" dirty="0">
                <a:solidFill>
                  <a:srgbClr val="0048CD"/>
                </a:solidFill>
                <a:latin typeface="+mj-lt"/>
              </a:rPr>
              <a:t>Zaman </a:t>
            </a:r>
            <a:r>
              <a:rPr lang="en-US" dirty="0" err="1">
                <a:solidFill>
                  <a:srgbClr val="0048CD"/>
                </a:solidFill>
                <a:latin typeface="+mj-lt"/>
              </a:rPr>
              <a:t>Yönetimi</a:t>
            </a:r>
            <a:r>
              <a:rPr lang="en-US" dirty="0">
                <a:solidFill>
                  <a:srgbClr val="0048CD"/>
                </a:solidFill>
                <a:latin typeface="+mj-lt"/>
              </a:rPr>
              <a:t>,  </a:t>
            </a:r>
            <a:r>
              <a:rPr lang="en-US" dirty="0" err="1">
                <a:solidFill>
                  <a:srgbClr val="000000"/>
                </a:solidFill>
                <a:latin typeface="+mj-lt"/>
              </a:rPr>
              <a:t>Topluluk</a:t>
            </a:r>
            <a:r>
              <a:rPr lang="en-US" dirty="0">
                <a:solidFill>
                  <a:srgbClr val="000000"/>
                </a:solidFill>
                <a:latin typeface="+mj-lt"/>
              </a:rPr>
              <a:t> </a:t>
            </a:r>
            <a:r>
              <a:rPr lang="en-US" dirty="0" err="1">
                <a:solidFill>
                  <a:srgbClr val="000000"/>
                </a:solidFill>
                <a:latin typeface="+mj-lt"/>
              </a:rPr>
              <a:t>Önünde</a:t>
            </a:r>
            <a:r>
              <a:rPr lang="en-US" dirty="0">
                <a:solidFill>
                  <a:srgbClr val="000000"/>
                </a:solidFill>
                <a:latin typeface="+mj-lt"/>
              </a:rPr>
              <a:t> </a:t>
            </a:r>
            <a:r>
              <a:rPr lang="en-US" dirty="0" err="1">
                <a:solidFill>
                  <a:srgbClr val="000000"/>
                </a:solidFill>
                <a:latin typeface="+mj-lt"/>
              </a:rPr>
              <a:t>Konuşma</a:t>
            </a:r>
            <a:r>
              <a:rPr lang="en-US" dirty="0">
                <a:solidFill>
                  <a:srgbClr val="000000"/>
                </a:solidFill>
                <a:latin typeface="+mj-lt"/>
              </a:rPr>
              <a:t> ve </a:t>
            </a:r>
            <a:r>
              <a:rPr lang="en-US" dirty="0" err="1">
                <a:solidFill>
                  <a:srgbClr val="000000"/>
                </a:solidFill>
                <a:latin typeface="+mj-lt"/>
              </a:rPr>
              <a:t>Sunum</a:t>
            </a:r>
            <a:r>
              <a:rPr lang="en-US" dirty="0">
                <a:solidFill>
                  <a:srgbClr val="000000"/>
                </a:solidFill>
                <a:latin typeface="+mj-lt"/>
              </a:rPr>
              <a:t> </a:t>
            </a:r>
            <a:r>
              <a:rPr lang="en-US" dirty="0" err="1">
                <a:solidFill>
                  <a:srgbClr val="000000"/>
                </a:solidFill>
                <a:latin typeface="+mj-lt"/>
              </a:rPr>
              <a:t>Becerileri</a:t>
            </a:r>
            <a:endParaRPr lang="en-US" dirty="0">
              <a:solidFill>
                <a:srgbClr val="000000"/>
              </a:solidFill>
              <a:latin typeface="+mj-lt"/>
            </a:endParaRPr>
          </a:p>
        </p:txBody>
      </p:sp>
      <p:sp>
        <p:nvSpPr>
          <p:cNvPr id="18" name="TextBox 18"/>
          <p:cNvSpPr txBox="1"/>
          <p:nvPr/>
        </p:nvSpPr>
        <p:spPr>
          <a:xfrm>
            <a:off x="133966" y="5776000"/>
            <a:ext cx="8400806" cy="345864"/>
          </a:xfrm>
          <a:prstGeom prst="rect">
            <a:avLst/>
          </a:prstGeom>
        </p:spPr>
        <p:txBody>
          <a:bodyPr wrap="square" lIns="0" tIns="0" rIns="0" bIns="0" rtlCol="0" anchor="t">
            <a:spAutoFit/>
          </a:bodyPr>
          <a:lstStyle/>
          <a:p>
            <a:pPr algn="ctr">
              <a:lnSpc>
                <a:spcPts val="1313"/>
              </a:lnSpc>
            </a:pPr>
            <a:r>
              <a:rPr lang="en-US" sz="1600" b="1" dirty="0" err="1">
                <a:solidFill>
                  <a:srgbClr val="000000"/>
                </a:solidFill>
              </a:rPr>
              <a:t>Eğitimler</a:t>
            </a:r>
            <a:r>
              <a:rPr lang="en-US" sz="1600" b="1" dirty="0">
                <a:solidFill>
                  <a:srgbClr val="000000"/>
                </a:solidFill>
              </a:rPr>
              <a:t> </a:t>
            </a:r>
            <a:r>
              <a:rPr lang="en-US" sz="1600" b="1" dirty="0" err="1">
                <a:solidFill>
                  <a:srgbClr val="000000"/>
                </a:solidFill>
              </a:rPr>
              <a:t>üniversitemizin</a:t>
            </a:r>
            <a:r>
              <a:rPr lang="en-US" sz="1600" b="1" dirty="0">
                <a:solidFill>
                  <a:srgbClr val="000000"/>
                </a:solidFill>
              </a:rPr>
              <a:t> </a:t>
            </a:r>
            <a:r>
              <a:rPr lang="en-US" sz="1600" b="1" dirty="0" err="1">
                <a:solidFill>
                  <a:srgbClr val="000000"/>
                </a:solidFill>
              </a:rPr>
              <a:t>uzaktan</a:t>
            </a:r>
            <a:r>
              <a:rPr lang="en-US" sz="1600" b="1" dirty="0">
                <a:solidFill>
                  <a:srgbClr val="000000"/>
                </a:solidFill>
              </a:rPr>
              <a:t> </a:t>
            </a:r>
            <a:r>
              <a:rPr lang="en-US" sz="1600" b="1" dirty="0" err="1">
                <a:solidFill>
                  <a:srgbClr val="000000"/>
                </a:solidFill>
              </a:rPr>
              <a:t>eğitim</a:t>
            </a:r>
            <a:r>
              <a:rPr lang="en-US" sz="1600" b="1" dirty="0">
                <a:solidFill>
                  <a:srgbClr val="000000"/>
                </a:solidFill>
              </a:rPr>
              <a:t> </a:t>
            </a:r>
            <a:r>
              <a:rPr lang="en-US" sz="1600" b="1" dirty="0" err="1">
                <a:solidFill>
                  <a:srgbClr val="000000"/>
                </a:solidFill>
              </a:rPr>
              <a:t>portalı</a:t>
            </a:r>
            <a:r>
              <a:rPr lang="en-US" sz="1600" b="1" dirty="0">
                <a:solidFill>
                  <a:srgbClr val="000000"/>
                </a:solidFill>
              </a:rPr>
              <a:t> </a:t>
            </a:r>
            <a:r>
              <a:rPr lang="en-US" sz="1600" b="1" dirty="0" err="1">
                <a:solidFill>
                  <a:srgbClr val="000000"/>
                </a:solidFill>
              </a:rPr>
              <a:t>olan</a:t>
            </a:r>
            <a:r>
              <a:rPr lang="en-US" sz="1600" b="1" dirty="0">
                <a:solidFill>
                  <a:srgbClr val="000000"/>
                </a:solidFill>
              </a:rPr>
              <a:t> </a:t>
            </a:r>
            <a:r>
              <a:rPr lang="en-US" sz="1600" b="1" dirty="0">
                <a:solidFill>
                  <a:srgbClr val="09427D"/>
                </a:solidFill>
              </a:rPr>
              <a:t>alms.klu.edu.tr </a:t>
            </a:r>
            <a:r>
              <a:rPr lang="en-US" sz="1600" b="1" dirty="0" err="1">
                <a:solidFill>
                  <a:srgbClr val="000000"/>
                </a:solidFill>
              </a:rPr>
              <a:t>üzerinden</a:t>
            </a:r>
            <a:r>
              <a:rPr lang="en-US" sz="1600" b="1" dirty="0">
                <a:solidFill>
                  <a:srgbClr val="000000"/>
                </a:solidFill>
              </a:rPr>
              <a:t> </a:t>
            </a:r>
            <a:r>
              <a:rPr lang="en-US" sz="1600" b="1" dirty="0" err="1">
                <a:solidFill>
                  <a:srgbClr val="000000"/>
                </a:solidFill>
              </a:rPr>
              <a:t>verilecektir</a:t>
            </a:r>
            <a:r>
              <a:rPr lang="en-US" sz="1600" b="1" dirty="0">
                <a:solidFill>
                  <a:srgbClr val="000000"/>
                </a:solidFill>
              </a:rPr>
              <a:t>. </a:t>
            </a:r>
            <a:r>
              <a:rPr lang="en-US" sz="1600" b="1" dirty="0" err="1">
                <a:solidFill>
                  <a:srgbClr val="000000"/>
                </a:solidFill>
              </a:rPr>
              <a:t>Eğitimlere</a:t>
            </a:r>
            <a:r>
              <a:rPr lang="en-US" sz="1600" b="1" dirty="0">
                <a:solidFill>
                  <a:srgbClr val="000000"/>
                </a:solidFill>
              </a:rPr>
              <a:t> </a:t>
            </a:r>
            <a:r>
              <a:rPr lang="en-US" sz="1600" b="1" dirty="0" err="1">
                <a:solidFill>
                  <a:srgbClr val="000000"/>
                </a:solidFill>
              </a:rPr>
              <a:t>kaydolmak</a:t>
            </a:r>
            <a:r>
              <a:rPr lang="en-US" sz="1600" b="1" dirty="0">
                <a:solidFill>
                  <a:srgbClr val="000000"/>
                </a:solidFill>
              </a:rPr>
              <a:t> </a:t>
            </a:r>
            <a:r>
              <a:rPr lang="en-US" sz="1600" b="1" dirty="0" err="1">
                <a:solidFill>
                  <a:srgbClr val="000000"/>
                </a:solidFill>
              </a:rPr>
              <a:t>için</a:t>
            </a:r>
            <a:r>
              <a:rPr lang="en-US" sz="1600" b="1" dirty="0">
                <a:solidFill>
                  <a:srgbClr val="000000"/>
                </a:solidFill>
              </a:rPr>
              <a:t> </a:t>
            </a:r>
            <a:r>
              <a:rPr lang="en-US" sz="1600" b="1" dirty="0">
                <a:solidFill>
                  <a:srgbClr val="09427D"/>
                </a:solidFill>
              </a:rPr>
              <a:t>kariyer.klu.edu.tr </a:t>
            </a:r>
            <a:r>
              <a:rPr lang="en-US" sz="1600" b="1" dirty="0" err="1">
                <a:solidFill>
                  <a:srgbClr val="000000"/>
                </a:solidFill>
              </a:rPr>
              <a:t>adresini</a:t>
            </a:r>
            <a:r>
              <a:rPr lang="en-US" sz="1600" b="1" dirty="0">
                <a:solidFill>
                  <a:srgbClr val="000000"/>
                </a:solidFill>
              </a:rPr>
              <a:t> </a:t>
            </a:r>
            <a:r>
              <a:rPr lang="en-US" sz="1600" b="1" dirty="0" err="1">
                <a:solidFill>
                  <a:srgbClr val="000000"/>
                </a:solidFill>
              </a:rPr>
              <a:t>ziyaret</a:t>
            </a:r>
            <a:r>
              <a:rPr lang="en-US" sz="1600" b="1" dirty="0">
                <a:solidFill>
                  <a:srgbClr val="000000"/>
                </a:solidFill>
              </a:rPr>
              <a:t> </a:t>
            </a:r>
            <a:r>
              <a:rPr lang="en-US" sz="1600" b="1" dirty="0" err="1">
                <a:solidFill>
                  <a:srgbClr val="000000"/>
                </a:solidFill>
              </a:rPr>
              <a:t>ediniz</a:t>
            </a:r>
            <a:r>
              <a:rPr lang="en-US" sz="1600" b="1" dirty="0">
                <a:solidFill>
                  <a:srgbClr val="000000"/>
                </a:solidFill>
              </a:rPr>
              <a:t>. </a:t>
            </a:r>
          </a:p>
        </p:txBody>
      </p:sp>
      <p:sp>
        <p:nvSpPr>
          <p:cNvPr id="19" name="TextBox 19"/>
          <p:cNvSpPr txBox="1"/>
          <p:nvPr/>
        </p:nvSpPr>
        <p:spPr>
          <a:xfrm>
            <a:off x="229018" y="2965640"/>
            <a:ext cx="5810886" cy="730969"/>
          </a:xfrm>
          <a:prstGeom prst="rect">
            <a:avLst/>
          </a:prstGeom>
        </p:spPr>
        <p:txBody>
          <a:bodyPr wrap="square" lIns="0" tIns="0" rIns="0" bIns="0" rtlCol="0" anchor="t">
            <a:spAutoFit/>
          </a:bodyPr>
          <a:lstStyle/>
          <a:p>
            <a:pPr>
              <a:lnSpc>
                <a:spcPts val="1890"/>
              </a:lnSpc>
            </a:pPr>
            <a:r>
              <a:rPr lang="en-US" dirty="0">
                <a:solidFill>
                  <a:srgbClr val="000000"/>
                </a:solidFill>
                <a:latin typeface="+mj-lt"/>
              </a:rPr>
              <a:t>Kariyer </a:t>
            </a:r>
            <a:r>
              <a:rPr lang="en-US" dirty="0" err="1">
                <a:solidFill>
                  <a:srgbClr val="000000"/>
                </a:solidFill>
                <a:latin typeface="+mj-lt"/>
              </a:rPr>
              <a:t>Özdeğerlendirme</a:t>
            </a:r>
            <a:r>
              <a:rPr lang="en-US" dirty="0">
                <a:solidFill>
                  <a:srgbClr val="000000"/>
                </a:solidFill>
                <a:latin typeface="+mj-lt"/>
              </a:rPr>
              <a:t> </a:t>
            </a:r>
            <a:r>
              <a:rPr lang="en-US" dirty="0" err="1">
                <a:solidFill>
                  <a:srgbClr val="000000"/>
                </a:solidFill>
                <a:latin typeface="+mj-lt"/>
              </a:rPr>
              <a:t>Envanteri</a:t>
            </a:r>
            <a:r>
              <a:rPr lang="en-US" dirty="0">
                <a:solidFill>
                  <a:srgbClr val="000000"/>
                </a:solidFill>
                <a:latin typeface="+mj-lt"/>
              </a:rPr>
              <a:t>, </a:t>
            </a:r>
            <a:r>
              <a:rPr lang="en-US" dirty="0">
                <a:solidFill>
                  <a:srgbClr val="0048CD"/>
                </a:solidFill>
                <a:latin typeface="+mj-lt"/>
              </a:rPr>
              <a:t>Kariyer </a:t>
            </a:r>
            <a:r>
              <a:rPr lang="en-US" dirty="0" err="1">
                <a:solidFill>
                  <a:srgbClr val="0048CD"/>
                </a:solidFill>
                <a:latin typeface="+mj-lt"/>
              </a:rPr>
              <a:t>Hedefi</a:t>
            </a:r>
            <a:r>
              <a:rPr lang="en-US" dirty="0">
                <a:solidFill>
                  <a:srgbClr val="0048CD"/>
                </a:solidFill>
                <a:latin typeface="+mj-lt"/>
              </a:rPr>
              <a:t> </a:t>
            </a:r>
            <a:r>
              <a:rPr lang="en-US" dirty="0" err="1">
                <a:solidFill>
                  <a:srgbClr val="0048CD"/>
                </a:solidFill>
                <a:latin typeface="+mj-lt"/>
              </a:rPr>
              <a:t>Belirleme</a:t>
            </a:r>
            <a:r>
              <a:rPr lang="en-US" dirty="0">
                <a:solidFill>
                  <a:srgbClr val="000000"/>
                </a:solidFill>
                <a:latin typeface="+mj-lt"/>
              </a:rPr>
              <a:t>, SWOT </a:t>
            </a:r>
            <a:r>
              <a:rPr lang="en-US" dirty="0" err="1">
                <a:solidFill>
                  <a:srgbClr val="000000"/>
                </a:solidFill>
                <a:latin typeface="+mj-lt"/>
              </a:rPr>
              <a:t>Analizi</a:t>
            </a:r>
            <a:r>
              <a:rPr lang="en-US" dirty="0">
                <a:solidFill>
                  <a:srgbClr val="000000"/>
                </a:solidFill>
                <a:latin typeface="+mj-lt"/>
              </a:rPr>
              <a:t>, </a:t>
            </a:r>
            <a:r>
              <a:rPr lang="en-US" dirty="0">
                <a:solidFill>
                  <a:srgbClr val="0048CD"/>
                </a:solidFill>
                <a:latin typeface="+mj-lt"/>
              </a:rPr>
              <a:t>CV </a:t>
            </a:r>
            <a:r>
              <a:rPr lang="en-US" dirty="0" err="1">
                <a:solidFill>
                  <a:srgbClr val="0048CD"/>
                </a:solidFill>
                <a:latin typeface="+mj-lt"/>
              </a:rPr>
              <a:t>Önyazı</a:t>
            </a:r>
            <a:r>
              <a:rPr lang="en-US" dirty="0">
                <a:solidFill>
                  <a:srgbClr val="0048CD"/>
                </a:solidFill>
                <a:latin typeface="+mj-lt"/>
              </a:rPr>
              <a:t> ve </a:t>
            </a:r>
            <a:r>
              <a:rPr lang="en-US" dirty="0" err="1">
                <a:solidFill>
                  <a:srgbClr val="0048CD"/>
                </a:solidFill>
                <a:latin typeface="+mj-lt"/>
              </a:rPr>
              <a:t>Motivasyon</a:t>
            </a:r>
            <a:r>
              <a:rPr lang="en-US" dirty="0">
                <a:solidFill>
                  <a:srgbClr val="0048CD"/>
                </a:solidFill>
                <a:latin typeface="+mj-lt"/>
              </a:rPr>
              <a:t> </a:t>
            </a:r>
            <a:r>
              <a:rPr lang="en-US" dirty="0" err="1">
                <a:solidFill>
                  <a:srgbClr val="0048CD"/>
                </a:solidFill>
                <a:latin typeface="+mj-lt"/>
              </a:rPr>
              <a:t>Mektubu</a:t>
            </a:r>
            <a:r>
              <a:rPr lang="en-US" dirty="0">
                <a:solidFill>
                  <a:srgbClr val="000000"/>
                </a:solidFill>
                <a:latin typeface="+mj-lt"/>
              </a:rPr>
              <a:t>, </a:t>
            </a:r>
            <a:r>
              <a:rPr lang="en-US" dirty="0" err="1">
                <a:solidFill>
                  <a:srgbClr val="000000"/>
                </a:solidFill>
                <a:latin typeface="+mj-lt"/>
              </a:rPr>
              <a:t>Mülakat</a:t>
            </a:r>
            <a:r>
              <a:rPr lang="en-US" dirty="0">
                <a:solidFill>
                  <a:srgbClr val="000000"/>
                </a:solidFill>
                <a:latin typeface="+mj-lt"/>
              </a:rPr>
              <a:t> </a:t>
            </a:r>
            <a:r>
              <a:rPr lang="en-US" dirty="0" err="1">
                <a:solidFill>
                  <a:srgbClr val="000000"/>
                </a:solidFill>
                <a:latin typeface="+mj-lt"/>
              </a:rPr>
              <a:t>Teknikleri</a:t>
            </a:r>
            <a:r>
              <a:rPr lang="en-US" dirty="0">
                <a:solidFill>
                  <a:srgbClr val="000000"/>
                </a:solidFill>
                <a:latin typeface="+mj-lt"/>
              </a:rPr>
              <a:t> ve İş </a:t>
            </a:r>
            <a:r>
              <a:rPr lang="en-US" dirty="0" err="1">
                <a:solidFill>
                  <a:srgbClr val="000000"/>
                </a:solidFill>
                <a:latin typeface="+mj-lt"/>
              </a:rPr>
              <a:t>Görüşmesi</a:t>
            </a:r>
            <a:endParaRPr lang="en-US" dirty="0">
              <a:solidFill>
                <a:srgbClr val="000000"/>
              </a:solidFill>
              <a:latin typeface="+mj-lt"/>
            </a:endParaRPr>
          </a:p>
        </p:txBody>
      </p:sp>
      <p:pic>
        <p:nvPicPr>
          <p:cNvPr id="20" name="Resim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055" y="2151170"/>
            <a:ext cx="3104096" cy="2867552"/>
          </a:xfrm>
          <a:prstGeom prst="rect">
            <a:avLst/>
          </a:prstGeom>
        </p:spPr>
      </p:pic>
      <p:sp>
        <p:nvSpPr>
          <p:cNvPr id="21" name="Dikdörtgen 20"/>
          <p:cNvSpPr/>
          <p:nvPr/>
        </p:nvSpPr>
        <p:spPr>
          <a:xfrm>
            <a:off x="539552" y="288376"/>
            <a:ext cx="7512496" cy="553357"/>
          </a:xfrm>
          <a:prstGeom prst="rect">
            <a:avLst/>
          </a:prstGeom>
        </p:spPr>
        <p:txBody>
          <a:bodyPr wrap="square">
            <a:spAutoFit/>
          </a:bodyPr>
          <a:lstStyle/>
          <a:p>
            <a:pPr algn="ctr">
              <a:lnSpc>
                <a:spcPct val="107000"/>
              </a:lnSpc>
              <a:spcAft>
                <a:spcPts val="800"/>
              </a:spcAft>
            </a:pPr>
            <a:r>
              <a:rPr lang="tr-TR" sz="2800" b="1" dirty="0" smtClean="0">
                <a:solidFill>
                  <a:srgbClr val="24397C"/>
                </a:solidFill>
                <a:latin typeface="+mj-lt"/>
                <a:cs typeface="Arial" panose="020B0604020202020204" pitchFamily="34" charset="0"/>
              </a:rPr>
              <a:t>KARİYER </a:t>
            </a:r>
            <a:r>
              <a:rPr lang="tr-TR" sz="2800" b="1" dirty="0">
                <a:solidFill>
                  <a:srgbClr val="24397C"/>
                </a:solidFill>
                <a:latin typeface="+mj-lt"/>
                <a:cs typeface="Arial" panose="020B0604020202020204" pitchFamily="34" charset="0"/>
              </a:rPr>
              <a:t>UYGULAMA </a:t>
            </a:r>
            <a:r>
              <a:rPr lang="tr-TR" sz="2800" b="1" dirty="0" smtClean="0">
                <a:solidFill>
                  <a:srgbClr val="24397C"/>
                </a:solidFill>
                <a:latin typeface="+mj-lt"/>
                <a:cs typeface="Arial" panose="020B0604020202020204" pitchFamily="34" charset="0"/>
              </a:rPr>
              <a:t>VE </a:t>
            </a:r>
            <a:r>
              <a:rPr lang="tr-TR" sz="2800" b="1" dirty="0">
                <a:solidFill>
                  <a:srgbClr val="24397C"/>
                </a:solidFill>
                <a:latin typeface="+mj-lt"/>
                <a:cs typeface="Arial" panose="020B0604020202020204" pitchFamily="34" charset="0"/>
              </a:rPr>
              <a:t>ARAŞTIRMA MERKEZİ</a:t>
            </a:r>
          </a:p>
        </p:txBody>
      </p:sp>
      <p:pic>
        <p:nvPicPr>
          <p:cNvPr id="22"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75</a:t>
            </a:fld>
            <a:endParaRPr lang="tr-TR"/>
          </a:p>
        </p:txBody>
      </p:sp>
    </p:spTree>
    <p:extLst>
      <p:ext uri="{BB962C8B-B14F-4D97-AF65-F5344CB8AC3E}">
        <p14:creationId xmlns:p14="http://schemas.microsoft.com/office/powerpoint/2010/main" val="3292651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201772" y="1480460"/>
            <a:ext cx="4226211" cy="732972"/>
            <a:chOff x="-93787" y="57104"/>
            <a:chExt cx="9937941" cy="1954593"/>
          </a:xfrm>
        </p:grpSpPr>
        <p:pic>
          <p:nvPicPr>
            <p:cNvPr id="9" name="Picture 9"/>
            <p:cNvPicPr>
              <a:picLocks noChangeAspect="1"/>
            </p:cNvPicPr>
            <p:nvPr/>
          </p:nvPicPr>
          <p:blipFill>
            <a:blip r:embed="rId2"/>
            <a:srcRect/>
            <a:stretch>
              <a:fillRect/>
            </a:stretch>
          </p:blipFill>
          <p:spPr>
            <a:xfrm rot="10800000">
              <a:off x="-93787" y="57104"/>
              <a:ext cx="1885791" cy="1954593"/>
            </a:xfrm>
            <a:prstGeom prst="rect">
              <a:avLst/>
            </a:prstGeom>
          </p:spPr>
        </p:pic>
        <p:sp>
          <p:nvSpPr>
            <p:cNvPr id="10" name="TextBox 10"/>
            <p:cNvSpPr txBox="1"/>
            <p:nvPr/>
          </p:nvSpPr>
          <p:spPr>
            <a:xfrm>
              <a:off x="2254733" y="547712"/>
              <a:ext cx="7589421" cy="820739"/>
            </a:xfrm>
            <a:prstGeom prst="rect">
              <a:avLst/>
            </a:prstGeom>
          </p:spPr>
          <p:txBody>
            <a:bodyPr lIns="0" tIns="0" rIns="0" bIns="0" rtlCol="0" anchor="t">
              <a:spAutoFit/>
            </a:bodyPr>
            <a:lstStyle/>
            <a:p>
              <a:pPr>
                <a:lnSpc>
                  <a:spcPts val="2433"/>
                </a:lnSpc>
              </a:pPr>
              <a:r>
                <a:rPr lang="en-US" sz="2000" dirty="0">
                  <a:solidFill>
                    <a:schemeClr val="tx2"/>
                  </a:solidFill>
                  <a:latin typeface="+mj-lt"/>
                </a:rPr>
                <a:t>Uzaktan Kariyer Danışmanlığı </a:t>
              </a:r>
            </a:p>
          </p:txBody>
        </p:sp>
        <p:sp>
          <p:nvSpPr>
            <p:cNvPr id="11" name="TextBox 11"/>
            <p:cNvSpPr txBox="1"/>
            <p:nvPr/>
          </p:nvSpPr>
          <p:spPr>
            <a:xfrm>
              <a:off x="447259" y="446613"/>
              <a:ext cx="983112" cy="881608"/>
            </a:xfrm>
            <a:prstGeom prst="rect">
              <a:avLst/>
            </a:prstGeom>
          </p:spPr>
          <p:txBody>
            <a:bodyPr lIns="0" tIns="0" rIns="0" bIns="0" rtlCol="0" anchor="t">
              <a:spAutoFit/>
            </a:bodyPr>
            <a:lstStyle/>
            <a:p>
              <a:pPr>
                <a:lnSpc>
                  <a:spcPts val="2800"/>
                </a:lnSpc>
              </a:pPr>
              <a:r>
                <a:rPr lang="en-US" sz="2100" dirty="0">
                  <a:solidFill>
                    <a:srgbClr val="FFFFFF"/>
                  </a:solidFill>
                  <a:latin typeface="Halant Medium Bold"/>
                </a:rPr>
                <a:t>02</a:t>
              </a:r>
            </a:p>
          </p:txBody>
        </p:sp>
      </p:grpSp>
      <p:pic>
        <p:nvPicPr>
          <p:cNvPr id="12" name="Picture 12"/>
          <p:cNvPicPr>
            <a:picLocks noChangeAspect="1"/>
          </p:cNvPicPr>
          <p:nvPr/>
        </p:nvPicPr>
        <p:blipFill>
          <a:blip r:embed="rId3"/>
          <a:srcRect/>
          <a:stretch>
            <a:fillRect/>
          </a:stretch>
        </p:blipFill>
        <p:spPr>
          <a:xfrm>
            <a:off x="5796136" y="1963879"/>
            <a:ext cx="3275569" cy="2983745"/>
          </a:xfrm>
          <a:prstGeom prst="rect">
            <a:avLst/>
          </a:prstGeom>
        </p:spPr>
      </p:pic>
      <p:sp>
        <p:nvSpPr>
          <p:cNvPr id="16" name="TextBox 16"/>
          <p:cNvSpPr txBox="1"/>
          <p:nvPr/>
        </p:nvSpPr>
        <p:spPr>
          <a:xfrm>
            <a:off x="146163" y="5674597"/>
            <a:ext cx="8544822" cy="345864"/>
          </a:xfrm>
          <a:prstGeom prst="rect">
            <a:avLst/>
          </a:prstGeom>
        </p:spPr>
        <p:txBody>
          <a:bodyPr wrap="square" lIns="0" tIns="0" rIns="0" bIns="0" rtlCol="0" anchor="t">
            <a:spAutoFit/>
          </a:bodyPr>
          <a:lstStyle/>
          <a:p>
            <a:pPr algn="ctr">
              <a:lnSpc>
                <a:spcPts val="1313"/>
              </a:lnSpc>
            </a:pPr>
            <a:r>
              <a:rPr lang="en-US" sz="1600" b="1" dirty="0">
                <a:solidFill>
                  <a:srgbClr val="000000"/>
                </a:solidFill>
              </a:rPr>
              <a:t>Kariyer </a:t>
            </a:r>
            <a:r>
              <a:rPr lang="en-US" sz="1600" b="1" dirty="0" err="1">
                <a:solidFill>
                  <a:srgbClr val="000000"/>
                </a:solidFill>
              </a:rPr>
              <a:t>danışmanlığı</a:t>
            </a:r>
            <a:r>
              <a:rPr lang="en-US" sz="1600" b="1" dirty="0">
                <a:solidFill>
                  <a:srgbClr val="000000"/>
                </a:solidFill>
              </a:rPr>
              <a:t> </a:t>
            </a:r>
            <a:r>
              <a:rPr lang="en-US" sz="1600" b="1" dirty="0" err="1">
                <a:solidFill>
                  <a:srgbClr val="000000"/>
                </a:solidFill>
              </a:rPr>
              <a:t>randevusu</a:t>
            </a:r>
            <a:r>
              <a:rPr lang="en-US" sz="1600" b="1" dirty="0">
                <a:solidFill>
                  <a:srgbClr val="000000"/>
                </a:solidFill>
              </a:rPr>
              <a:t> </a:t>
            </a:r>
            <a:r>
              <a:rPr lang="en-US" sz="1600" b="1" dirty="0">
                <a:solidFill>
                  <a:srgbClr val="FF1616"/>
                </a:solidFill>
              </a:rPr>
              <a:t>yetenekkapisi.org</a:t>
            </a:r>
            <a:r>
              <a:rPr lang="en-US" sz="1600" b="1" dirty="0">
                <a:solidFill>
                  <a:srgbClr val="09427D"/>
                </a:solidFill>
              </a:rPr>
              <a:t> </a:t>
            </a:r>
            <a:r>
              <a:rPr lang="en-US" sz="1600" b="1" dirty="0" err="1">
                <a:solidFill>
                  <a:srgbClr val="000000"/>
                </a:solidFill>
              </a:rPr>
              <a:t>üzerinden</a:t>
            </a:r>
            <a:r>
              <a:rPr lang="en-US" sz="1600" b="1" dirty="0">
                <a:solidFill>
                  <a:srgbClr val="000000"/>
                </a:solidFill>
              </a:rPr>
              <a:t> </a:t>
            </a:r>
            <a:r>
              <a:rPr lang="en-US" sz="1600" b="1" dirty="0" err="1">
                <a:solidFill>
                  <a:srgbClr val="000000"/>
                </a:solidFill>
              </a:rPr>
              <a:t>alınacaktır</a:t>
            </a:r>
            <a:r>
              <a:rPr lang="en-US" sz="1600" b="1" dirty="0">
                <a:solidFill>
                  <a:srgbClr val="000000"/>
                </a:solidFill>
              </a:rPr>
              <a:t>. </a:t>
            </a:r>
            <a:r>
              <a:rPr lang="en-US" sz="1600" b="1" dirty="0" err="1">
                <a:solidFill>
                  <a:srgbClr val="000000"/>
                </a:solidFill>
              </a:rPr>
              <a:t>Detaylı</a:t>
            </a:r>
            <a:r>
              <a:rPr lang="en-US" sz="1600" b="1" dirty="0">
                <a:solidFill>
                  <a:srgbClr val="000000"/>
                </a:solidFill>
              </a:rPr>
              <a:t> </a:t>
            </a:r>
            <a:r>
              <a:rPr lang="en-US" sz="1600" b="1" dirty="0" err="1">
                <a:solidFill>
                  <a:srgbClr val="000000"/>
                </a:solidFill>
              </a:rPr>
              <a:t>bilgi</a:t>
            </a:r>
            <a:r>
              <a:rPr lang="en-US" sz="1600" b="1" dirty="0">
                <a:solidFill>
                  <a:srgbClr val="000000"/>
                </a:solidFill>
              </a:rPr>
              <a:t> </a:t>
            </a:r>
            <a:r>
              <a:rPr lang="en-US" sz="1600" b="1" dirty="0" err="1">
                <a:solidFill>
                  <a:srgbClr val="000000"/>
                </a:solidFill>
              </a:rPr>
              <a:t>için</a:t>
            </a:r>
            <a:r>
              <a:rPr lang="en-US" sz="1600" b="1" dirty="0">
                <a:solidFill>
                  <a:srgbClr val="000000"/>
                </a:solidFill>
              </a:rPr>
              <a:t> </a:t>
            </a:r>
            <a:r>
              <a:rPr lang="en-US" sz="1600" b="1" dirty="0">
                <a:solidFill>
                  <a:srgbClr val="09427D"/>
                </a:solidFill>
              </a:rPr>
              <a:t>kariyer.klu.edu.tr </a:t>
            </a:r>
            <a:r>
              <a:rPr lang="en-US" sz="1600" b="1" dirty="0" err="1">
                <a:solidFill>
                  <a:srgbClr val="000000"/>
                </a:solidFill>
              </a:rPr>
              <a:t>adresini</a:t>
            </a:r>
            <a:r>
              <a:rPr lang="en-US" sz="1600" b="1" dirty="0">
                <a:solidFill>
                  <a:srgbClr val="000000"/>
                </a:solidFill>
              </a:rPr>
              <a:t> </a:t>
            </a:r>
            <a:r>
              <a:rPr lang="en-US" sz="1600" b="1" dirty="0" err="1">
                <a:solidFill>
                  <a:srgbClr val="000000"/>
                </a:solidFill>
              </a:rPr>
              <a:t>ziyaret</a:t>
            </a:r>
            <a:r>
              <a:rPr lang="en-US" sz="1600" b="1" dirty="0">
                <a:solidFill>
                  <a:srgbClr val="000000"/>
                </a:solidFill>
              </a:rPr>
              <a:t> </a:t>
            </a:r>
            <a:r>
              <a:rPr lang="en-US" sz="1600" b="1" dirty="0" err="1">
                <a:solidFill>
                  <a:srgbClr val="000000"/>
                </a:solidFill>
              </a:rPr>
              <a:t>ediniz</a:t>
            </a:r>
            <a:r>
              <a:rPr lang="en-US" sz="1600" b="1" dirty="0">
                <a:solidFill>
                  <a:srgbClr val="000000"/>
                </a:solidFill>
              </a:rPr>
              <a:t>. </a:t>
            </a:r>
          </a:p>
        </p:txBody>
      </p:sp>
      <p:sp>
        <p:nvSpPr>
          <p:cNvPr id="17" name="TextBox 17"/>
          <p:cNvSpPr txBox="1"/>
          <p:nvPr/>
        </p:nvSpPr>
        <p:spPr>
          <a:xfrm>
            <a:off x="146163" y="2879845"/>
            <a:ext cx="5376470" cy="660437"/>
          </a:xfrm>
          <a:prstGeom prst="rect">
            <a:avLst/>
          </a:prstGeom>
        </p:spPr>
        <p:txBody>
          <a:bodyPr wrap="square" lIns="0" tIns="0" rIns="0" bIns="0" rtlCol="0" anchor="t">
            <a:spAutoFit/>
          </a:bodyPr>
          <a:lstStyle/>
          <a:p>
            <a:pPr marL="285750" indent="-285750">
              <a:lnSpc>
                <a:spcPts val="1680"/>
              </a:lnSpc>
              <a:buFont typeface="Wingdings" panose="05000000000000000000" pitchFamily="2" charset="2"/>
              <a:buChar char="Ø"/>
            </a:pPr>
            <a:r>
              <a:rPr lang="en-US" dirty="0" err="1">
                <a:solidFill>
                  <a:srgbClr val="09427D"/>
                </a:solidFill>
                <a:latin typeface="+mj-lt"/>
              </a:rPr>
              <a:t>Cumhurbaşkanlığı</a:t>
            </a:r>
            <a:r>
              <a:rPr lang="en-US" dirty="0">
                <a:solidFill>
                  <a:srgbClr val="09427D"/>
                </a:solidFill>
                <a:latin typeface="+mj-lt"/>
              </a:rPr>
              <a:t> </a:t>
            </a:r>
            <a:r>
              <a:rPr lang="en-US" dirty="0" err="1">
                <a:solidFill>
                  <a:srgbClr val="09427D"/>
                </a:solidFill>
                <a:latin typeface="+mj-lt"/>
              </a:rPr>
              <a:t>İnsan</a:t>
            </a:r>
            <a:r>
              <a:rPr lang="en-US" dirty="0">
                <a:solidFill>
                  <a:srgbClr val="09427D"/>
                </a:solidFill>
                <a:latin typeface="+mj-lt"/>
              </a:rPr>
              <a:t> </a:t>
            </a:r>
            <a:r>
              <a:rPr lang="en-US" dirty="0" err="1">
                <a:solidFill>
                  <a:srgbClr val="09427D"/>
                </a:solidFill>
                <a:latin typeface="+mj-lt"/>
              </a:rPr>
              <a:t>Kaynakları</a:t>
            </a:r>
            <a:r>
              <a:rPr lang="en-US" dirty="0">
                <a:solidFill>
                  <a:srgbClr val="09427D"/>
                </a:solidFill>
                <a:latin typeface="+mj-lt"/>
              </a:rPr>
              <a:t> </a:t>
            </a:r>
            <a:r>
              <a:rPr lang="en-US" dirty="0" err="1">
                <a:solidFill>
                  <a:srgbClr val="09427D"/>
                </a:solidFill>
                <a:latin typeface="+mj-lt"/>
              </a:rPr>
              <a:t>Ofisi</a:t>
            </a:r>
            <a:r>
              <a:rPr lang="en-US" dirty="0" err="1">
                <a:solidFill>
                  <a:srgbClr val="000000"/>
                </a:solidFill>
                <a:latin typeface="+mj-lt"/>
              </a:rPr>
              <a:t>'nin</a:t>
            </a:r>
            <a:r>
              <a:rPr lang="en-US" dirty="0">
                <a:solidFill>
                  <a:srgbClr val="000000"/>
                </a:solidFill>
                <a:latin typeface="+mj-lt"/>
              </a:rPr>
              <a:t> </a:t>
            </a:r>
            <a:r>
              <a:rPr lang="en-US" dirty="0" err="1">
                <a:solidFill>
                  <a:srgbClr val="000000"/>
                </a:solidFill>
                <a:latin typeface="+mj-lt"/>
              </a:rPr>
              <a:t>desteği</a:t>
            </a:r>
            <a:r>
              <a:rPr lang="en-US" dirty="0">
                <a:solidFill>
                  <a:srgbClr val="000000"/>
                </a:solidFill>
                <a:latin typeface="+mj-lt"/>
              </a:rPr>
              <a:t> </a:t>
            </a:r>
            <a:r>
              <a:rPr lang="en-US" dirty="0" err="1">
                <a:solidFill>
                  <a:srgbClr val="000000"/>
                </a:solidFill>
                <a:latin typeface="+mj-lt"/>
              </a:rPr>
              <a:t>ile</a:t>
            </a:r>
            <a:r>
              <a:rPr lang="en-US" dirty="0">
                <a:solidFill>
                  <a:srgbClr val="000000"/>
                </a:solidFill>
                <a:latin typeface="+mj-lt"/>
              </a:rPr>
              <a:t> </a:t>
            </a:r>
            <a:r>
              <a:rPr lang="en-US" dirty="0" err="1">
                <a:solidFill>
                  <a:srgbClr val="000000"/>
                </a:solidFill>
                <a:latin typeface="+mj-lt"/>
              </a:rPr>
              <a:t>hizmet</a:t>
            </a:r>
            <a:r>
              <a:rPr lang="en-US" dirty="0">
                <a:solidFill>
                  <a:srgbClr val="000000"/>
                </a:solidFill>
                <a:latin typeface="+mj-lt"/>
              </a:rPr>
              <a:t> </a:t>
            </a:r>
            <a:r>
              <a:rPr lang="en-US" dirty="0" err="1">
                <a:solidFill>
                  <a:srgbClr val="000000"/>
                </a:solidFill>
                <a:latin typeface="+mj-lt"/>
              </a:rPr>
              <a:t>veren</a:t>
            </a:r>
            <a:r>
              <a:rPr lang="en-US" dirty="0">
                <a:solidFill>
                  <a:srgbClr val="000000"/>
                </a:solidFill>
                <a:latin typeface="+mj-lt"/>
              </a:rPr>
              <a:t> </a:t>
            </a:r>
            <a:r>
              <a:rPr lang="en-US" dirty="0">
                <a:solidFill>
                  <a:srgbClr val="FF1616"/>
                </a:solidFill>
                <a:latin typeface="+mj-lt"/>
              </a:rPr>
              <a:t>www.yetenekkapisi.org </a:t>
            </a:r>
            <a:r>
              <a:rPr lang="en-US" dirty="0" err="1">
                <a:solidFill>
                  <a:srgbClr val="000000"/>
                </a:solidFill>
                <a:latin typeface="+mj-lt"/>
              </a:rPr>
              <a:t>üzerinden</a:t>
            </a:r>
            <a:r>
              <a:rPr lang="en-US" dirty="0">
                <a:solidFill>
                  <a:srgbClr val="000000"/>
                </a:solidFill>
                <a:latin typeface="+mj-lt"/>
              </a:rPr>
              <a:t> </a:t>
            </a:r>
            <a:r>
              <a:rPr lang="en-US" dirty="0" err="1">
                <a:solidFill>
                  <a:srgbClr val="000000"/>
                </a:solidFill>
                <a:latin typeface="+mj-lt"/>
              </a:rPr>
              <a:t>merkezimiz</a:t>
            </a:r>
            <a:r>
              <a:rPr lang="en-US" dirty="0">
                <a:solidFill>
                  <a:srgbClr val="000000"/>
                </a:solidFill>
                <a:latin typeface="+mj-lt"/>
              </a:rPr>
              <a:t> </a:t>
            </a:r>
            <a:r>
              <a:rPr lang="en-US" dirty="0" err="1">
                <a:solidFill>
                  <a:srgbClr val="000000"/>
                </a:solidFill>
                <a:latin typeface="+mj-lt"/>
              </a:rPr>
              <a:t>öğretim</a:t>
            </a:r>
            <a:r>
              <a:rPr lang="en-US" dirty="0">
                <a:solidFill>
                  <a:srgbClr val="000000"/>
                </a:solidFill>
                <a:latin typeface="+mj-lt"/>
              </a:rPr>
              <a:t> </a:t>
            </a:r>
            <a:r>
              <a:rPr lang="en-US" dirty="0" err="1">
                <a:solidFill>
                  <a:srgbClr val="000000"/>
                </a:solidFill>
                <a:latin typeface="+mj-lt"/>
              </a:rPr>
              <a:t>görevlilerinden</a:t>
            </a:r>
            <a:r>
              <a:rPr lang="en-US" dirty="0">
                <a:solidFill>
                  <a:srgbClr val="000000"/>
                </a:solidFill>
                <a:latin typeface="+mj-lt"/>
              </a:rPr>
              <a:t> </a:t>
            </a:r>
            <a:r>
              <a:rPr lang="en-US" dirty="0" err="1">
                <a:solidFill>
                  <a:srgbClr val="000000"/>
                </a:solidFill>
                <a:latin typeface="+mj-lt"/>
              </a:rPr>
              <a:t>randevu</a:t>
            </a:r>
            <a:r>
              <a:rPr lang="en-US" dirty="0">
                <a:solidFill>
                  <a:srgbClr val="000000"/>
                </a:solidFill>
                <a:latin typeface="+mj-lt"/>
              </a:rPr>
              <a:t> </a:t>
            </a:r>
            <a:r>
              <a:rPr lang="en-US" dirty="0" err="1">
                <a:solidFill>
                  <a:srgbClr val="000000"/>
                </a:solidFill>
                <a:latin typeface="+mj-lt"/>
              </a:rPr>
              <a:t>alınız</a:t>
            </a:r>
            <a:r>
              <a:rPr lang="en-US" dirty="0">
                <a:solidFill>
                  <a:srgbClr val="000000"/>
                </a:solidFill>
                <a:latin typeface="+mj-lt"/>
              </a:rPr>
              <a:t>... </a:t>
            </a:r>
          </a:p>
        </p:txBody>
      </p:sp>
      <p:sp>
        <p:nvSpPr>
          <p:cNvPr id="18" name="TextBox 18"/>
          <p:cNvSpPr txBox="1"/>
          <p:nvPr/>
        </p:nvSpPr>
        <p:spPr>
          <a:xfrm>
            <a:off x="146163" y="4058374"/>
            <a:ext cx="5376470" cy="872034"/>
          </a:xfrm>
          <a:prstGeom prst="rect">
            <a:avLst/>
          </a:prstGeom>
        </p:spPr>
        <p:txBody>
          <a:bodyPr wrap="square" lIns="0" tIns="0" rIns="0" bIns="0" rtlCol="0" anchor="t">
            <a:spAutoFit/>
          </a:bodyPr>
          <a:lstStyle/>
          <a:p>
            <a:pPr marL="285750" indent="-285750">
              <a:lnSpc>
                <a:spcPts val="1680"/>
              </a:lnSpc>
              <a:buFont typeface="Wingdings" panose="05000000000000000000" pitchFamily="2" charset="2"/>
              <a:buChar char="Ø"/>
            </a:pPr>
            <a:r>
              <a:rPr lang="en-US" dirty="0" err="1">
                <a:solidFill>
                  <a:srgbClr val="000000"/>
                </a:solidFill>
              </a:rPr>
              <a:t>Başvuru</a:t>
            </a:r>
            <a:r>
              <a:rPr lang="en-US" dirty="0">
                <a:solidFill>
                  <a:srgbClr val="000000"/>
                </a:solidFill>
              </a:rPr>
              <a:t> </a:t>
            </a:r>
            <a:r>
              <a:rPr lang="en-US" dirty="0" err="1">
                <a:solidFill>
                  <a:srgbClr val="000000"/>
                </a:solidFill>
              </a:rPr>
              <a:t>sırasına</a:t>
            </a:r>
            <a:r>
              <a:rPr lang="en-US" dirty="0">
                <a:solidFill>
                  <a:srgbClr val="000000"/>
                </a:solidFill>
              </a:rPr>
              <a:t> </a:t>
            </a:r>
            <a:r>
              <a:rPr lang="en-US" dirty="0" err="1">
                <a:solidFill>
                  <a:srgbClr val="000000"/>
                </a:solidFill>
              </a:rPr>
              <a:t>göre</a:t>
            </a:r>
            <a:r>
              <a:rPr lang="en-US" dirty="0">
                <a:solidFill>
                  <a:srgbClr val="000000"/>
                </a:solidFill>
              </a:rPr>
              <a:t> </a:t>
            </a:r>
            <a:r>
              <a:rPr lang="en-US" dirty="0" err="1">
                <a:solidFill>
                  <a:srgbClr val="000000"/>
                </a:solidFill>
              </a:rPr>
              <a:t>öğrencilerimize</a:t>
            </a:r>
            <a:r>
              <a:rPr lang="en-US" dirty="0">
                <a:solidFill>
                  <a:srgbClr val="000000"/>
                </a:solidFill>
              </a:rPr>
              <a:t> </a:t>
            </a:r>
            <a:r>
              <a:rPr lang="en-US" dirty="0" err="1">
                <a:solidFill>
                  <a:srgbClr val="000000"/>
                </a:solidFill>
              </a:rPr>
              <a:t>randevu</a:t>
            </a:r>
            <a:r>
              <a:rPr lang="en-US" dirty="0">
                <a:solidFill>
                  <a:srgbClr val="000000"/>
                </a:solidFill>
              </a:rPr>
              <a:t> </a:t>
            </a:r>
            <a:r>
              <a:rPr lang="en-US" dirty="0" err="1">
                <a:solidFill>
                  <a:srgbClr val="000000"/>
                </a:solidFill>
              </a:rPr>
              <a:t>verilecek</a:t>
            </a:r>
            <a:r>
              <a:rPr lang="en-US" dirty="0">
                <a:solidFill>
                  <a:srgbClr val="000000"/>
                </a:solidFill>
              </a:rPr>
              <a:t>, </a:t>
            </a:r>
            <a:r>
              <a:rPr lang="en-US" dirty="0" err="1">
                <a:solidFill>
                  <a:srgbClr val="000000"/>
                </a:solidFill>
              </a:rPr>
              <a:t>öğrencinin</a:t>
            </a:r>
            <a:r>
              <a:rPr lang="en-US" dirty="0">
                <a:solidFill>
                  <a:srgbClr val="000000"/>
                </a:solidFill>
              </a:rPr>
              <a:t> </a:t>
            </a:r>
            <a:r>
              <a:rPr lang="en-US" dirty="0" err="1">
                <a:solidFill>
                  <a:srgbClr val="000000"/>
                </a:solidFill>
              </a:rPr>
              <a:t>tercihine</a:t>
            </a:r>
            <a:r>
              <a:rPr lang="en-US" dirty="0">
                <a:solidFill>
                  <a:srgbClr val="000000"/>
                </a:solidFill>
              </a:rPr>
              <a:t> </a:t>
            </a:r>
            <a:r>
              <a:rPr lang="en-US" dirty="0" err="1">
                <a:solidFill>
                  <a:srgbClr val="000000"/>
                </a:solidFill>
              </a:rPr>
              <a:t>göre</a:t>
            </a:r>
            <a:r>
              <a:rPr lang="en-US" dirty="0">
                <a:solidFill>
                  <a:srgbClr val="000000"/>
                </a:solidFill>
              </a:rPr>
              <a:t> </a:t>
            </a:r>
            <a:r>
              <a:rPr lang="en-US" dirty="0" err="1">
                <a:solidFill>
                  <a:srgbClr val="000000"/>
                </a:solidFill>
              </a:rPr>
              <a:t>telefon</a:t>
            </a:r>
            <a:r>
              <a:rPr lang="en-US" dirty="0">
                <a:solidFill>
                  <a:srgbClr val="000000"/>
                </a:solidFill>
              </a:rPr>
              <a:t> </a:t>
            </a:r>
            <a:r>
              <a:rPr lang="en-US" dirty="0" err="1">
                <a:solidFill>
                  <a:srgbClr val="000000"/>
                </a:solidFill>
              </a:rPr>
              <a:t>ya</a:t>
            </a:r>
            <a:r>
              <a:rPr lang="en-US" dirty="0">
                <a:solidFill>
                  <a:srgbClr val="000000"/>
                </a:solidFill>
              </a:rPr>
              <a:t> da internet </a:t>
            </a:r>
            <a:r>
              <a:rPr lang="en-US" dirty="0" err="1">
                <a:solidFill>
                  <a:srgbClr val="000000"/>
                </a:solidFill>
              </a:rPr>
              <a:t>üzerinden</a:t>
            </a:r>
            <a:r>
              <a:rPr lang="en-US" dirty="0">
                <a:solidFill>
                  <a:srgbClr val="000000"/>
                </a:solidFill>
              </a:rPr>
              <a:t> </a:t>
            </a:r>
            <a:r>
              <a:rPr lang="en-US" dirty="0" err="1">
                <a:solidFill>
                  <a:srgbClr val="000000"/>
                </a:solidFill>
              </a:rPr>
              <a:t>üzerinden</a:t>
            </a:r>
            <a:r>
              <a:rPr lang="en-US" dirty="0">
                <a:solidFill>
                  <a:srgbClr val="000000"/>
                </a:solidFill>
              </a:rPr>
              <a:t> </a:t>
            </a:r>
            <a:r>
              <a:rPr lang="en-US" dirty="0" err="1">
                <a:solidFill>
                  <a:srgbClr val="000000"/>
                </a:solidFill>
              </a:rPr>
              <a:t>sesli</a:t>
            </a:r>
            <a:r>
              <a:rPr lang="en-US" dirty="0">
                <a:solidFill>
                  <a:srgbClr val="000000"/>
                </a:solidFill>
              </a:rPr>
              <a:t> </a:t>
            </a:r>
            <a:r>
              <a:rPr lang="en-US" dirty="0" err="1">
                <a:solidFill>
                  <a:srgbClr val="000000"/>
                </a:solidFill>
              </a:rPr>
              <a:t>ya</a:t>
            </a:r>
            <a:r>
              <a:rPr lang="en-US" dirty="0">
                <a:solidFill>
                  <a:srgbClr val="000000"/>
                </a:solidFill>
              </a:rPr>
              <a:t> da </a:t>
            </a:r>
            <a:r>
              <a:rPr lang="en-US" dirty="0" err="1">
                <a:solidFill>
                  <a:srgbClr val="000000"/>
                </a:solidFill>
              </a:rPr>
              <a:t>görüntülü</a:t>
            </a:r>
            <a:r>
              <a:rPr lang="en-US" dirty="0">
                <a:solidFill>
                  <a:srgbClr val="000000"/>
                </a:solidFill>
              </a:rPr>
              <a:t> </a:t>
            </a:r>
            <a:r>
              <a:rPr lang="en-US" dirty="0" err="1">
                <a:solidFill>
                  <a:srgbClr val="000000"/>
                </a:solidFill>
              </a:rPr>
              <a:t>kariyer</a:t>
            </a:r>
            <a:r>
              <a:rPr lang="en-US" dirty="0">
                <a:solidFill>
                  <a:srgbClr val="000000"/>
                </a:solidFill>
              </a:rPr>
              <a:t> </a:t>
            </a:r>
            <a:r>
              <a:rPr lang="en-US" dirty="0" err="1">
                <a:solidFill>
                  <a:srgbClr val="000000"/>
                </a:solidFill>
              </a:rPr>
              <a:t>danışmanlığı</a:t>
            </a:r>
            <a:r>
              <a:rPr lang="en-US" dirty="0">
                <a:solidFill>
                  <a:srgbClr val="000000"/>
                </a:solidFill>
              </a:rPr>
              <a:t> </a:t>
            </a:r>
            <a:r>
              <a:rPr lang="en-US" dirty="0" err="1">
                <a:solidFill>
                  <a:srgbClr val="000000"/>
                </a:solidFill>
              </a:rPr>
              <a:t>hizmeti</a:t>
            </a:r>
            <a:r>
              <a:rPr lang="en-US" dirty="0">
                <a:solidFill>
                  <a:srgbClr val="000000"/>
                </a:solidFill>
              </a:rPr>
              <a:t> </a:t>
            </a:r>
            <a:r>
              <a:rPr lang="en-US" dirty="0" err="1">
                <a:solidFill>
                  <a:srgbClr val="000000"/>
                </a:solidFill>
              </a:rPr>
              <a:t>verilecektir</a:t>
            </a:r>
            <a:r>
              <a:rPr lang="en-US" dirty="0">
                <a:solidFill>
                  <a:srgbClr val="000000"/>
                </a:solidFill>
              </a:rPr>
              <a:t>. </a:t>
            </a:r>
          </a:p>
        </p:txBody>
      </p:sp>
      <p:sp>
        <p:nvSpPr>
          <p:cNvPr id="19" name="Dikdörtgen 18"/>
          <p:cNvSpPr/>
          <p:nvPr/>
        </p:nvSpPr>
        <p:spPr>
          <a:xfrm>
            <a:off x="539552" y="288376"/>
            <a:ext cx="7512496" cy="553357"/>
          </a:xfrm>
          <a:prstGeom prst="rect">
            <a:avLst/>
          </a:prstGeom>
        </p:spPr>
        <p:txBody>
          <a:bodyPr wrap="square">
            <a:spAutoFit/>
          </a:bodyPr>
          <a:lstStyle/>
          <a:p>
            <a:pPr algn="ctr">
              <a:lnSpc>
                <a:spcPct val="107000"/>
              </a:lnSpc>
              <a:spcAft>
                <a:spcPts val="800"/>
              </a:spcAft>
            </a:pPr>
            <a:r>
              <a:rPr lang="tr-TR" sz="2800" b="1" dirty="0" smtClean="0">
                <a:solidFill>
                  <a:srgbClr val="24397C"/>
                </a:solidFill>
                <a:latin typeface="+mj-lt"/>
                <a:cs typeface="Arial" panose="020B0604020202020204" pitchFamily="34" charset="0"/>
              </a:rPr>
              <a:t>KARİYER </a:t>
            </a:r>
            <a:r>
              <a:rPr lang="tr-TR" sz="2800" b="1" dirty="0">
                <a:solidFill>
                  <a:srgbClr val="24397C"/>
                </a:solidFill>
                <a:latin typeface="+mj-lt"/>
                <a:cs typeface="Arial" panose="020B0604020202020204" pitchFamily="34" charset="0"/>
              </a:rPr>
              <a:t>UYGULAMA </a:t>
            </a:r>
            <a:r>
              <a:rPr lang="tr-TR" sz="2800" b="1" dirty="0" smtClean="0">
                <a:solidFill>
                  <a:srgbClr val="24397C"/>
                </a:solidFill>
                <a:latin typeface="+mj-lt"/>
                <a:cs typeface="Arial" panose="020B0604020202020204" pitchFamily="34" charset="0"/>
              </a:rPr>
              <a:t>VE </a:t>
            </a:r>
            <a:r>
              <a:rPr lang="tr-TR" sz="2800" b="1" dirty="0">
                <a:solidFill>
                  <a:srgbClr val="24397C"/>
                </a:solidFill>
                <a:latin typeface="+mj-lt"/>
                <a:cs typeface="Arial" panose="020B0604020202020204" pitchFamily="34" charset="0"/>
              </a:rPr>
              <a:t>ARAŞTIRMA MERKEZİ</a:t>
            </a:r>
          </a:p>
        </p:txBody>
      </p:sp>
      <p:pic>
        <p:nvPicPr>
          <p:cNvPr id="20"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76</a:t>
            </a:fld>
            <a:endParaRPr lang="tr-TR"/>
          </a:p>
        </p:txBody>
      </p:sp>
    </p:spTree>
    <p:extLst>
      <p:ext uri="{BB962C8B-B14F-4D97-AF65-F5344CB8AC3E}">
        <p14:creationId xmlns:p14="http://schemas.microsoft.com/office/powerpoint/2010/main" val="2555402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353273" y="2645928"/>
            <a:ext cx="4858948" cy="3077766"/>
          </a:xfrm>
          <a:prstGeom prst="rect">
            <a:avLst/>
          </a:prstGeom>
        </p:spPr>
        <p:txBody>
          <a:bodyPr wrap="square" lIns="0" tIns="0" rIns="0" bIns="0" rtlCol="0" anchor="t">
            <a:spAutoFit/>
          </a:bodyPr>
          <a:lstStyle/>
          <a:p>
            <a:pPr marL="285750" indent="-285750">
              <a:lnSpc>
                <a:spcPts val="1950"/>
              </a:lnSpc>
              <a:buFont typeface="Wingdings" panose="05000000000000000000" pitchFamily="2" charset="2"/>
              <a:buChar char="Ø"/>
            </a:pPr>
            <a:r>
              <a:rPr lang="en-US" dirty="0" err="1">
                <a:solidFill>
                  <a:srgbClr val="09427D"/>
                </a:solidFill>
                <a:latin typeface="+mj-lt"/>
              </a:rPr>
              <a:t>Cumhurbaşkanlığı</a:t>
            </a:r>
            <a:r>
              <a:rPr lang="en-US" dirty="0">
                <a:solidFill>
                  <a:srgbClr val="09427D"/>
                </a:solidFill>
                <a:latin typeface="+mj-lt"/>
              </a:rPr>
              <a:t> </a:t>
            </a:r>
            <a:r>
              <a:rPr lang="en-US" dirty="0" err="1">
                <a:solidFill>
                  <a:srgbClr val="09427D"/>
                </a:solidFill>
                <a:latin typeface="+mj-lt"/>
              </a:rPr>
              <a:t>İnsan</a:t>
            </a:r>
            <a:r>
              <a:rPr lang="en-US" dirty="0">
                <a:solidFill>
                  <a:srgbClr val="09427D"/>
                </a:solidFill>
                <a:latin typeface="+mj-lt"/>
              </a:rPr>
              <a:t> </a:t>
            </a:r>
            <a:r>
              <a:rPr lang="en-US" dirty="0" err="1">
                <a:solidFill>
                  <a:srgbClr val="09427D"/>
                </a:solidFill>
                <a:latin typeface="+mj-lt"/>
              </a:rPr>
              <a:t>Kaynakları</a:t>
            </a:r>
            <a:r>
              <a:rPr lang="en-US" dirty="0">
                <a:solidFill>
                  <a:srgbClr val="09427D"/>
                </a:solidFill>
                <a:latin typeface="+mj-lt"/>
              </a:rPr>
              <a:t> </a:t>
            </a:r>
            <a:r>
              <a:rPr lang="en-US" dirty="0" err="1">
                <a:solidFill>
                  <a:srgbClr val="09427D"/>
                </a:solidFill>
                <a:latin typeface="+mj-lt"/>
              </a:rPr>
              <a:t>Ofisi</a:t>
            </a:r>
            <a:r>
              <a:rPr lang="en-US" dirty="0" err="1">
                <a:solidFill>
                  <a:srgbClr val="000000"/>
                </a:solidFill>
                <a:latin typeface="+mj-lt"/>
              </a:rPr>
              <a:t>'nin</a:t>
            </a:r>
            <a:r>
              <a:rPr lang="en-US" dirty="0">
                <a:solidFill>
                  <a:srgbClr val="000000"/>
                </a:solidFill>
                <a:latin typeface="+mj-lt"/>
              </a:rPr>
              <a:t> </a:t>
            </a:r>
            <a:r>
              <a:rPr lang="en-US" dirty="0" err="1">
                <a:solidFill>
                  <a:srgbClr val="000000"/>
                </a:solidFill>
                <a:latin typeface="+mj-lt"/>
              </a:rPr>
              <a:t>desteği</a:t>
            </a:r>
            <a:r>
              <a:rPr lang="en-US" dirty="0">
                <a:solidFill>
                  <a:srgbClr val="000000"/>
                </a:solidFill>
                <a:latin typeface="+mj-lt"/>
              </a:rPr>
              <a:t> </a:t>
            </a:r>
            <a:r>
              <a:rPr lang="en-US" dirty="0" err="1">
                <a:solidFill>
                  <a:srgbClr val="000000"/>
                </a:solidFill>
                <a:latin typeface="+mj-lt"/>
              </a:rPr>
              <a:t>ile</a:t>
            </a:r>
            <a:r>
              <a:rPr lang="en-US" dirty="0">
                <a:solidFill>
                  <a:srgbClr val="000000"/>
                </a:solidFill>
                <a:latin typeface="+mj-lt"/>
              </a:rPr>
              <a:t> </a:t>
            </a:r>
            <a:r>
              <a:rPr lang="en-US" dirty="0" err="1">
                <a:solidFill>
                  <a:srgbClr val="000000"/>
                </a:solidFill>
                <a:latin typeface="+mj-lt"/>
              </a:rPr>
              <a:t>hizmet</a:t>
            </a:r>
            <a:r>
              <a:rPr lang="en-US" dirty="0">
                <a:solidFill>
                  <a:srgbClr val="000000"/>
                </a:solidFill>
                <a:latin typeface="+mj-lt"/>
              </a:rPr>
              <a:t> </a:t>
            </a:r>
            <a:r>
              <a:rPr lang="en-US" dirty="0" err="1">
                <a:solidFill>
                  <a:srgbClr val="000000"/>
                </a:solidFill>
                <a:latin typeface="+mj-lt"/>
              </a:rPr>
              <a:t>veren</a:t>
            </a:r>
            <a:r>
              <a:rPr lang="en-US" dirty="0">
                <a:solidFill>
                  <a:srgbClr val="000000"/>
                </a:solidFill>
                <a:latin typeface="+mj-lt"/>
              </a:rPr>
              <a:t> </a:t>
            </a:r>
            <a:r>
              <a:rPr lang="en-US" dirty="0">
                <a:solidFill>
                  <a:srgbClr val="FF1616"/>
                </a:solidFill>
                <a:latin typeface="+mj-lt"/>
              </a:rPr>
              <a:t>www.yetenekkapisi.org </a:t>
            </a:r>
            <a:r>
              <a:rPr lang="en-US" dirty="0" err="1">
                <a:solidFill>
                  <a:srgbClr val="000000"/>
                </a:solidFill>
                <a:latin typeface="+mj-lt"/>
              </a:rPr>
              <a:t>üzerinden</a:t>
            </a:r>
            <a:r>
              <a:rPr lang="en-US" dirty="0">
                <a:solidFill>
                  <a:srgbClr val="000000"/>
                </a:solidFill>
                <a:latin typeface="+mj-lt"/>
              </a:rPr>
              <a:t> </a:t>
            </a:r>
            <a:r>
              <a:rPr lang="en-US" dirty="0" err="1">
                <a:solidFill>
                  <a:srgbClr val="000000"/>
                </a:solidFill>
                <a:latin typeface="+mj-lt"/>
              </a:rPr>
              <a:t>iletişime</a:t>
            </a:r>
            <a:r>
              <a:rPr lang="en-US" dirty="0">
                <a:solidFill>
                  <a:srgbClr val="000000"/>
                </a:solidFill>
                <a:latin typeface="+mj-lt"/>
              </a:rPr>
              <a:t> </a:t>
            </a:r>
            <a:r>
              <a:rPr lang="en-US" dirty="0" err="1">
                <a:solidFill>
                  <a:srgbClr val="000000"/>
                </a:solidFill>
                <a:latin typeface="+mj-lt"/>
              </a:rPr>
              <a:t>geçtiğimiz</a:t>
            </a:r>
            <a:r>
              <a:rPr lang="en-US" dirty="0">
                <a:solidFill>
                  <a:srgbClr val="000000"/>
                </a:solidFill>
                <a:latin typeface="+mj-lt"/>
              </a:rPr>
              <a:t> </a:t>
            </a:r>
            <a:r>
              <a:rPr lang="en-US" dirty="0" err="1">
                <a:solidFill>
                  <a:srgbClr val="000000"/>
                </a:solidFill>
                <a:latin typeface="+mj-lt"/>
              </a:rPr>
              <a:t>işverenlerin</a:t>
            </a:r>
            <a:r>
              <a:rPr lang="en-US" dirty="0">
                <a:solidFill>
                  <a:srgbClr val="000000"/>
                </a:solidFill>
                <a:latin typeface="+mj-lt"/>
              </a:rPr>
              <a:t> </a:t>
            </a:r>
            <a:r>
              <a:rPr lang="en-US" dirty="0" err="1">
                <a:solidFill>
                  <a:srgbClr val="000000"/>
                </a:solidFill>
                <a:latin typeface="+mj-lt"/>
              </a:rPr>
              <a:t>iş</a:t>
            </a:r>
            <a:r>
              <a:rPr lang="en-US" dirty="0">
                <a:solidFill>
                  <a:srgbClr val="000000"/>
                </a:solidFill>
                <a:latin typeface="+mj-lt"/>
              </a:rPr>
              <a:t> ve </a:t>
            </a:r>
            <a:r>
              <a:rPr lang="en-US" dirty="0" err="1">
                <a:solidFill>
                  <a:srgbClr val="000000"/>
                </a:solidFill>
                <a:latin typeface="+mj-lt"/>
              </a:rPr>
              <a:t>staj</a:t>
            </a:r>
            <a:r>
              <a:rPr lang="en-US" dirty="0">
                <a:solidFill>
                  <a:srgbClr val="000000"/>
                </a:solidFill>
                <a:latin typeface="+mj-lt"/>
              </a:rPr>
              <a:t> </a:t>
            </a:r>
            <a:r>
              <a:rPr lang="en-US" dirty="0" err="1">
                <a:solidFill>
                  <a:srgbClr val="000000"/>
                </a:solidFill>
                <a:latin typeface="+mj-lt"/>
              </a:rPr>
              <a:t>ilanlarını</a:t>
            </a:r>
            <a:r>
              <a:rPr lang="en-US" dirty="0">
                <a:solidFill>
                  <a:srgbClr val="000000"/>
                </a:solidFill>
                <a:latin typeface="+mj-lt"/>
              </a:rPr>
              <a:t> </a:t>
            </a:r>
            <a:r>
              <a:rPr lang="en-US" dirty="0" err="1">
                <a:solidFill>
                  <a:srgbClr val="000000"/>
                </a:solidFill>
                <a:latin typeface="+mj-lt"/>
              </a:rPr>
              <a:t>yayınlamaktayız</a:t>
            </a:r>
            <a:r>
              <a:rPr lang="en-US" dirty="0">
                <a:solidFill>
                  <a:srgbClr val="000000"/>
                </a:solidFill>
                <a:latin typeface="+mj-lt"/>
              </a:rPr>
              <a:t>. </a:t>
            </a:r>
            <a:endParaRPr lang="tr-TR" dirty="0" smtClean="0">
              <a:solidFill>
                <a:srgbClr val="000000"/>
              </a:solidFill>
              <a:latin typeface="+mj-lt"/>
            </a:endParaRPr>
          </a:p>
          <a:p>
            <a:pPr marL="285750" indent="-285750">
              <a:lnSpc>
                <a:spcPts val="1950"/>
              </a:lnSpc>
              <a:buFont typeface="Wingdings" panose="05000000000000000000" pitchFamily="2" charset="2"/>
              <a:buChar char="Ø"/>
            </a:pPr>
            <a:endParaRPr lang="tr-TR" dirty="0" smtClean="0">
              <a:solidFill>
                <a:srgbClr val="000000"/>
              </a:solidFill>
              <a:latin typeface="+mj-lt"/>
            </a:endParaRPr>
          </a:p>
          <a:p>
            <a:pPr marL="285750" indent="-285750">
              <a:lnSpc>
                <a:spcPts val="1950"/>
              </a:lnSpc>
              <a:buFont typeface="Wingdings" panose="05000000000000000000" pitchFamily="2" charset="2"/>
              <a:buChar char="Ø"/>
            </a:pPr>
            <a:endParaRPr lang="tr-TR" dirty="0">
              <a:solidFill>
                <a:srgbClr val="000000"/>
              </a:solidFill>
              <a:latin typeface="+mj-lt"/>
            </a:endParaRPr>
          </a:p>
          <a:p>
            <a:pPr marL="285750" indent="-285750">
              <a:lnSpc>
                <a:spcPts val="1950"/>
              </a:lnSpc>
              <a:buFont typeface="Wingdings" panose="05000000000000000000" pitchFamily="2" charset="2"/>
              <a:buChar char="Ø"/>
            </a:pPr>
            <a:r>
              <a:rPr lang="tr-TR" dirty="0" smtClean="0">
                <a:solidFill>
                  <a:srgbClr val="000000"/>
                </a:solidFill>
                <a:latin typeface="+mj-lt"/>
              </a:rPr>
              <a:t>C</a:t>
            </a:r>
            <a:r>
              <a:rPr lang="en-US" dirty="0" err="1" smtClean="0">
                <a:solidFill>
                  <a:srgbClr val="000000"/>
                </a:solidFill>
                <a:latin typeface="+mj-lt"/>
              </a:rPr>
              <a:t>umhurbaşkanlığı</a:t>
            </a:r>
            <a:r>
              <a:rPr lang="en-US" dirty="0" smtClean="0">
                <a:solidFill>
                  <a:srgbClr val="000000"/>
                </a:solidFill>
                <a:latin typeface="+mj-lt"/>
              </a:rPr>
              <a:t> </a:t>
            </a:r>
            <a:r>
              <a:rPr lang="en-US" dirty="0" err="1">
                <a:solidFill>
                  <a:srgbClr val="000000"/>
                </a:solidFill>
                <a:latin typeface="+mj-lt"/>
              </a:rPr>
              <a:t>insan</a:t>
            </a:r>
            <a:r>
              <a:rPr lang="en-US" dirty="0">
                <a:solidFill>
                  <a:srgbClr val="000000"/>
                </a:solidFill>
                <a:latin typeface="+mj-lt"/>
              </a:rPr>
              <a:t> </a:t>
            </a:r>
            <a:r>
              <a:rPr lang="en-US" dirty="0" err="1">
                <a:solidFill>
                  <a:srgbClr val="000000"/>
                </a:solidFill>
                <a:latin typeface="+mj-lt"/>
              </a:rPr>
              <a:t>kaynakları</a:t>
            </a:r>
            <a:r>
              <a:rPr lang="en-US" dirty="0">
                <a:solidFill>
                  <a:srgbClr val="000000"/>
                </a:solidFill>
                <a:latin typeface="+mj-lt"/>
              </a:rPr>
              <a:t> </a:t>
            </a:r>
            <a:r>
              <a:rPr lang="en-US" dirty="0" err="1">
                <a:solidFill>
                  <a:srgbClr val="000000"/>
                </a:solidFill>
                <a:latin typeface="+mj-lt"/>
              </a:rPr>
              <a:t>ofisi</a:t>
            </a:r>
            <a:r>
              <a:rPr lang="en-US" dirty="0">
                <a:solidFill>
                  <a:srgbClr val="000000"/>
                </a:solidFill>
                <a:latin typeface="+mj-lt"/>
              </a:rPr>
              <a:t> </a:t>
            </a:r>
            <a:r>
              <a:rPr lang="en-US" dirty="0" err="1">
                <a:solidFill>
                  <a:srgbClr val="000000"/>
                </a:solidFill>
                <a:latin typeface="+mj-lt"/>
              </a:rPr>
              <a:t>tarafından</a:t>
            </a:r>
            <a:r>
              <a:rPr lang="en-US" dirty="0">
                <a:solidFill>
                  <a:srgbClr val="000000"/>
                </a:solidFill>
                <a:latin typeface="+mj-lt"/>
              </a:rPr>
              <a:t> </a:t>
            </a:r>
            <a:r>
              <a:rPr lang="en-US" dirty="0" err="1">
                <a:solidFill>
                  <a:srgbClr val="000000"/>
                </a:solidFill>
                <a:latin typeface="+mj-lt"/>
              </a:rPr>
              <a:t>üniversite</a:t>
            </a:r>
            <a:r>
              <a:rPr lang="en-US" dirty="0">
                <a:solidFill>
                  <a:srgbClr val="000000"/>
                </a:solidFill>
                <a:latin typeface="+mj-lt"/>
              </a:rPr>
              <a:t> </a:t>
            </a:r>
            <a:r>
              <a:rPr lang="en-US" dirty="0" err="1">
                <a:solidFill>
                  <a:srgbClr val="000000"/>
                </a:solidFill>
                <a:latin typeface="+mj-lt"/>
              </a:rPr>
              <a:t>öğrencilerinin</a:t>
            </a:r>
            <a:r>
              <a:rPr lang="en-US" dirty="0">
                <a:solidFill>
                  <a:srgbClr val="000000"/>
                </a:solidFill>
                <a:latin typeface="+mj-lt"/>
              </a:rPr>
              <a:t> </a:t>
            </a:r>
            <a:r>
              <a:rPr lang="en-US" dirty="0" err="1">
                <a:solidFill>
                  <a:srgbClr val="000000"/>
                </a:solidFill>
                <a:latin typeface="+mj-lt"/>
              </a:rPr>
              <a:t>istihdamını</a:t>
            </a:r>
            <a:r>
              <a:rPr lang="en-US" dirty="0">
                <a:solidFill>
                  <a:srgbClr val="000000"/>
                </a:solidFill>
                <a:latin typeface="+mj-lt"/>
              </a:rPr>
              <a:t>, </a:t>
            </a:r>
            <a:r>
              <a:rPr lang="en-US" dirty="0" err="1">
                <a:solidFill>
                  <a:srgbClr val="000000"/>
                </a:solidFill>
                <a:latin typeface="+mj-lt"/>
              </a:rPr>
              <a:t>beceri</a:t>
            </a:r>
            <a:r>
              <a:rPr lang="en-US" dirty="0">
                <a:solidFill>
                  <a:srgbClr val="000000"/>
                </a:solidFill>
                <a:latin typeface="+mj-lt"/>
              </a:rPr>
              <a:t> </a:t>
            </a:r>
            <a:r>
              <a:rPr lang="en-US" dirty="0" err="1">
                <a:solidFill>
                  <a:srgbClr val="000000"/>
                </a:solidFill>
                <a:latin typeface="+mj-lt"/>
              </a:rPr>
              <a:t>gelişimini</a:t>
            </a:r>
            <a:r>
              <a:rPr lang="en-US" dirty="0">
                <a:solidFill>
                  <a:srgbClr val="000000"/>
                </a:solidFill>
                <a:latin typeface="+mj-lt"/>
              </a:rPr>
              <a:t> </a:t>
            </a:r>
            <a:r>
              <a:rPr lang="en-US" dirty="0" err="1">
                <a:solidFill>
                  <a:srgbClr val="000000"/>
                </a:solidFill>
                <a:latin typeface="+mj-lt"/>
              </a:rPr>
              <a:t>destekleyen</a:t>
            </a:r>
            <a:r>
              <a:rPr lang="en-US" dirty="0">
                <a:solidFill>
                  <a:srgbClr val="000000"/>
                </a:solidFill>
                <a:latin typeface="+mj-lt"/>
              </a:rPr>
              <a:t> </a:t>
            </a:r>
            <a:r>
              <a:rPr lang="en-US" dirty="0" err="1">
                <a:solidFill>
                  <a:srgbClr val="000000"/>
                </a:solidFill>
                <a:latin typeface="+mj-lt"/>
              </a:rPr>
              <a:t>projeler</a:t>
            </a:r>
            <a:r>
              <a:rPr lang="en-US" dirty="0">
                <a:solidFill>
                  <a:srgbClr val="000000"/>
                </a:solidFill>
                <a:latin typeface="+mj-lt"/>
              </a:rPr>
              <a:t> </a:t>
            </a:r>
            <a:r>
              <a:rPr lang="en-US" dirty="0" err="1">
                <a:solidFill>
                  <a:srgbClr val="000000"/>
                </a:solidFill>
                <a:latin typeface="+mj-lt"/>
              </a:rPr>
              <a:t>yetenek</a:t>
            </a:r>
            <a:r>
              <a:rPr lang="en-US" dirty="0">
                <a:solidFill>
                  <a:srgbClr val="000000"/>
                </a:solidFill>
                <a:latin typeface="+mj-lt"/>
              </a:rPr>
              <a:t> </a:t>
            </a:r>
            <a:r>
              <a:rPr lang="en-US" dirty="0" err="1">
                <a:solidFill>
                  <a:srgbClr val="000000"/>
                </a:solidFill>
                <a:latin typeface="+mj-lt"/>
              </a:rPr>
              <a:t>kapısı</a:t>
            </a:r>
            <a:r>
              <a:rPr lang="en-US" dirty="0">
                <a:solidFill>
                  <a:srgbClr val="000000"/>
                </a:solidFill>
                <a:latin typeface="+mj-lt"/>
              </a:rPr>
              <a:t> </a:t>
            </a:r>
            <a:r>
              <a:rPr lang="en-US" dirty="0" err="1">
                <a:solidFill>
                  <a:srgbClr val="000000"/>
                </a:solidFill>
                <a:latin typeface="+mj-lt"/>
              </a:rPr>
              <a:t>üzerinden</a:t>
            </a:r>
            <a:r>
              <a:rPr lang="en-US" dirty="0">
                <a:solidFill>
                  <a:srgbClr val="000000"/>
                </a:solidFill>
                <a:latin typeface="+mj-lt"/>
              </a:rPr>
              <a:t> </a:t>
            </a:r>
            <a:r>
              <a:rPr lang="en-US" dirty="0" err="1">
                <a:solidFill>
                  <a:srgbClr val="000000"/>
                </a:solidFill>
                <a:latin typeface="+mj-lt"/>
              </a:rPr>
              <a:t>duyurulmaktadır</a:t>
            </a:r>
            <a:r>
              <a:rPr lang="en-US" dirty="0">
                <a:solidFill>
                  <a:srgbClr val="000000"/>
                </a:solidFill>
                <a:latin typeface="+mj-lt"/>
              </a:rPr>
              <a:t>. Bu </a:t>
            </a:r>
            <a:r>
              <a:rPr lang="en-US" dirty="0" err="1">
                <a:solidFill>
                  <a:srgbClr val="000000"/>
                </a:solidFill>
                <a:latin typeface="+mj-lt"/>
              </a:rPr>
              <a:t>nedenle</a:t>
            </a:r>
            <a:r>
              <a:rPr lang="en-US" dirty="0">
                <a:solidFill>
                  <a:srgbClr val="000000"/>
                </a:solidFill>
                <a:latin typeface="+mj-lt"/>
              </a:rPr>
              <a:t> </a:t>
            </a:r>
            <a:r>
              <a:rPr lang="en-US" dirty="0" err="1">
                <a:solidFill>
                  <a:srgbClr val="000000"/>
                </a:solidFill>
                <a:latin typeface="+mj-lt"/>
              </a:rPr>
              <a:t>yetenekkapisi.org'a</a:t>
            </a:r>
            <a:r>
              <a:rPr lang="en-US" dirty="0">
                <a:solidFill>
                  <a:srgbClr val="000000"/>
                </a:solidFill>
                <a:latin typeface="+mj-lt"/>
              </a:rPr>
              <a:t> </a:t>
            </a:r>
            <a:r>
              <a:rPr lang="en-US" dirty="0" err="1">
                <a:solidFill>
                  <a:srgbClr val="000000"/>
                </a:solidFill>
                <a:latin typeface="+mj-lt"/>
              </a:rPr>
              <a:t>üye</a:t>
            </a:r>
            <a:r>
              <a:rPr lang="en-US" dirty="0">
                <a:solidFill>
                  <a:srgbClr val="000000"/>
                </a:solidFill>
                <a:latin typeface="+mj-lt"/>
              </a:rPr>
              <a:t> </a:t>
            </a:r>
            <a:r>
              <a:rPr lang="en-US" dirty="0" err="1">
                <a:solidFill>
                  <a:srgbClr val="000000"/>
                </a:solidFill>
                <a:latin typeface="+mj-lt"/>
              </a:rPr>
              <a:t>olup</a:t>
            </a:r>
            <a:r>
              <a:rPr lang="en-US" dirty="0">
                <a:solidFill>
                  <a:srgbClr val="000000"/>
                </a:solidFill>
                <a:latin typeface="+mj-lt"/>
              </a:rPr>
              <a:t> </a:t>
            </a:r>
            <a:r>
              <a:rPr lang="en-US" dirty="0" err="1">
                <a:solidFill>
                  <a:srgbClr val="000000"/>
                </a:solidFill>
                <a:latin typeface="+mj-lt"/>
              </a:rPr>
              <a:t>hesabınızı</a:t>
            </a:r>
            <a:r>
              <a:rPr lang="en-US" dirty="0">
                <a:solidFill>
                  <a:srgbClr val="000000"/>
                </a:solidFill>
                <a:latin typeface="+mj-lt"/>
              </a:rPr>
              <a:t> </a:t>
            </a:r>
            <a:r>
              <a:rPr lang="en-US" dirty="0" err="1">
                <a:solidFill>
                  <a:srgbClr val="000000"/>
                </a:solidFill>
                <a:latin typeface="+mj-lt"/>
              </a:rPr>
              <a:t>düzenli</a:t>
            </a:r>
            <a:r>
              <a:rPr lang="en-US" dirty="0">
                <a:solidFill>
                  <a:srgbClr val="000000"/>
                </a:solidFill>
                <a:latin typeface="+mj-lt"/>
              </a:rPr>
              <a:t> </a:t>
            </a:r>
            <a:r>
              <a:rPr lang="en-US" dirty="0" err="1">
                <a:solidFill>
                  <a:srgbClr val="000000"/>
                </a:solidFill>
                <a:latin typeface="+mj-lt"/>
              </a:rPr>
              <a:t>olarak</a:t>
            </a:r>
            <a:r>
              <a:rPr lang="en-US" dirty="0">
                <a:solidFill>
                  <a:srgbClr val="000000"/>
                </a:solidFill>
                <a:latin typeface="+mj-lt"/>
              </a:rPr>
              <a:t> </a:t>
            </a:r>
            <a:r>
              <a:rPr lang="en-US" dirty="0" err="1">
                <a:solidFill>
                  <a:srgbClr val="000000"/>
                </a:solidFill>
                <a:latin typeface="+mj-lt"/>
              </a:rPr>
              <a:t>kontrol</a:t>
            </a:r>
            <a:r>
              <a:rPr lang="en-US" dirty="0">
                <a:solidFill>
                  <a:srgbClr val="000000"/>
                </a:solidFill>
                <a:latin typeface="+mj-lt"/>
              </a:rPr>
              <a:t> </a:t>
            </a:r>
            <a:r>
              <a:rPr lang="en-US" dirty="0" err="1">
                <a:solidFill>
                  <a:srgbClr val="000000"/>
                </a:solidFill>
                <a:latin typeface="+mj-lt"/>
              </a:rPr>
              <a:t>ediniz</a:t>
            </a:r>
            <a:r>
              <a:rPr lang="en-US" dirty="0">
                <a:solidFill>
                  <a:srgbClr val="000000"/>
                </a:solidFill>
                <a:latin typeface="+mj-lt"/>
              </a:rPr>
              <a:t>.</a:t>
            </a:r>
          </a:p>
        </p:txBody>
      </p:sp>
      <p:grpSp>
        <p:nvGrpSpPr>
          <p:cNvPr id="12" name="Group 12"/>
          <p:cNvGrpSpPr/>
          <p:nvPr/>
        </p:nvGrpSpPr>
        <p:grpSpPr>
          <a:xfrm>
            <a:off x="353273" y="1302233"/>
            <a:ext cx="2888421" cy="837228"/>
            <a:chOff x="175368" y="576064"/>
            <a:chExt cx="7702455" cy="2232606"/>
          </a:xfrm>
        </p:grpSpPr>
        <p:pic>
          <p:nvPicPr>
            <p:cNvPr id="13" name="Picture 13"/>
            <p:cNvPicPr>
              <a:picLocks noChangeAspect="1"/>
            </p:cNvPicPr>
            <p:nvPr/>
          </p:nvPicPr>
          <p:blipFill>
            <a:blip r:embed="rId2"/>
            <a:srcRect/>
            <a:stretch>
              <a:fillRect/>
            </a:stretch>
          </p:blipFill>
          <p:spPr>
            <a:xfrm rot="10800000">
              <a:off x="175368" y="576064"/>
              <a:ext cx="2154016" cy="2232606"/>
            </a:xfrm>
            <a:prstGeom prst="rect">
              <a:avLst/>
            </a:prstGeom>
          </p:spPr>
        </p:pic>
        <p:sp>
          <p:nvSpPr>
            <p:cNvPr id="14" name="TextBox 14"/>
            <p:cNvSpPr txBox="1"/>
            <p:nvPr/>
          </p:nvSpPr>
          <p:spPr>
            <a:xfrm>
              <a:off x="2859757" y="1174778"/>
              <a:ext cx="5018066" cy="975650"/>
            </a:xfrm>
            <a:prstGeom prst="rect">
              <a:avLst/>
            </a:prstGeom>
          </p:spPr>
          <p:txBody>
            <a:bodyPr wrap="square" lIns="0" tIns="0" rIns="0" bIns="0" rtlCol="0" anchor="t">
              <a:spAutoFit/>
            </a:bodyPr>
            <a:lstStyle/>
            <a:p>
              <a:pPr>
                <a:lnSpc>
                  <a:spcPts val="3136"/>
                </a:lnSpc>
              </a:pPr>
              <a:r>
                <a:rPr lang="en-US" sz="2000" dirty="0">
                  <a:solidFill>
                    <a:schemeClr val="tx2"/>
                  </a:solidFill>
                  <a:latin typeface="+mj-lt"/>
                </a:rPr>
                <a:t>İş ve Staj İlanları </a:t>
              </a:r>
            </a:p>
          </p:txBody>
        </p:sp>
        <p:sp>
          <p:nvSpPr>
            <p:cNvPr id="15" name="TextBox 15"/>
            <p:cNvSpPr txBox="1"/>
            <p:nvPr/>
          </p:nvSpPr>
          <p:spPr>
            <a:xfrm>
              <a:off x="808901" y="892173"/>
              <a:ext cx="1267376" cy="1086791"/>
            </a:xfrm>
            <a:prstGeom prst="rect">
              <a:avLst/>
            </a:prstGeom>
          </p:spPr>
          <p:txBody>
            <a:bodyPr lIns="0" tIns="0" rIns="0" bIns="0" rtlCol="0" anchor="t">
              <a:spAutoFit/>
            </a:bodyPr>
            <a:lstStyle/>
            <a:p>
              <a:pPr>
                <a:lnSpc>
                  <a:spcPts val="3609"/>
                </a:lnSpc>
              </a:pPr>
              <a:r>
                <a:rPr lang="en-US" sz="2100" dirty="0">
                  <a:solidFill>
                    <a:srgbClr val="FFFFFF"/>
                  </a:solidFill>
                  <a:latin typeface="Halant Medium Bold"/>
                </a:rPr>
                <a:t>03</a:t>
              </a:r>
            </a:p>
          </p:txBody>
        </p:sp>
      </p:grpSp>
      <p:pic>
        <p:nvPicPr>
          <p:cNvPr id="16" name="Picture 16"/>
          <p:cNvPicPr>
            <a:picLocks noChangeAspect="1"/>
          </p:cNvPicPr>
          <p:nvPr/>
        </p:nvPicPr>
        <p:blipFill>
          <a:blip r:embed="rId3">
            <a:alphaModFix amt="30000"/>
          </a:blip>
          <a:srcRect/>
          <a:stretch>
            <a:fillRect/>
          </a:stretch>
        </p:blipFill>
        <p:spPr>
          <a:xfrm rot="662391">
            <a:off x="5620230" y="1940383"/>
            <a:ext cx="3310167" cy="3430936"/>
          </a:xfrm>
          <a:prstGeom prst="rect">
            <a:avLst/>
          </a:prstGeom>
        </p:spPr>
      </p:pic>
      <p:pic>
        <p:nvPicPr>
          <p:cNvPr id="17" name="Picture 17"/>
          <p:cNvPicPr>
            <a:picLocks noChangeAspect="1"/>
          </p:cNvPicPr>
          <p:nvPr/>
        </p:nvPicPr>
        <p:blipFill>
          <a:blip r:embed="rId4"/>
          <a:srcRect/>
          <a:stretch>
            <a:fillRect/>
          </a:stretch>
        </p:blipFill>
        <p:spPr>
          <a:xfrm>
            <a:off x="5542638" y="2747930"/>
            <a:ext cx="3465350" cy="2174542"/>
          </a:xfrm>
          <a:prstGeom prst="rect">
            <a:avLst/>
          </a:prstGeom>
        </p:spPr>
      </p:pic>
      <p:sp>
        <p:nvSpPr>
          <p:cNvPr id="18" name="Dikdörtgen 17"/>
          <p:cNvSpPr/>
          <p:nvPr/>
        </p:nvSpPr>
        <p:spPr>
          <a:xfrm>
            <a:off x="539552" y="288376"/>
            <a:ext cx="7512496" cy="553357"/>
          </a:xfrm>
          <a:prstGeom prst="rect">
            <a:avLst/>
          </a:prstGeom>
        </p:spPr>
        <p:txBody>
          <a:bodyPr wrap="square">
            <a:spAutoFit/>
          </a:bodyPr>
          <a:lstStyle/>
          <a:p>
            <a:pPr algn="ctr">
              <a:lnSpc>
                <a:spcPct val="107000"/>
              </a:lnSpc>
              <a:spcAft>
                <a:spcPts val="800"/>
              </a:spcAft>
            </a:pPr>
            <a:r>
              <a:rPr lang="tr-TR" sz="2800" b="1" dirty="0" smtClean="0">
                <a:solidFill>
                  <a:srgbClr val="24397C"/>
                </a:solidFill>
                <a:latin typeface="+mj-lt"/>
                <a:cs typeface="Arial" panose="020B0604020202020204" pitchFamily="34" charset="0"/>
              </a:rPr>
              <a:t>KARİYER </a:t>
            </a:r>
            <a:r>
              <a:rPr lang="tr-TR" sz="2800" b="1" dirty="0">
                <a:solidFill>
                  <a:srgbClr val="24397C"/>
                </a:solidFill>
                <a:latin typeface="+mj-lt"/>
                <a:cs typeface="Arial" panose="020B0604020202020204" pitchFamily="34" charset="0"/>
              </a:rPr>
              <a:t>UYGULAMA </a:t>
            </a:r>
            <a:r>
              <a:rPr lang="tr-TR" sz="2800" b="1" dirty="0" smtClean="0">
                <a:solidFill>
                  <a:srgbClr val="24397C"/>
                </a:solidFill>
                <a:latin typeface="+mj-lt"/>
                <a:cs typeface="Arial" panose="020B0604020202020204" pitchFamily="34" charset="0"/>
              </a:rPr>
              <a:t>VE </a:t>
            </a:r>
            <a:r>
              <a:rPr lang="tr-TR" sz="2800" b="1" dirty="0">
                <a:solidFill>
                  <a:srgbClr val="24397C"/>
                </a:solidFill>
                <a:latin typeface="+mj-lt"/>
                <a:cs typeface="Arial" panose="020B0604020202020204" pitchFamily="34" charset="0"/>
              </a:rPr>
              <a:t>ARAŞTIRMA MERKEZİ</a:t>
            </a:r>
          </a:p>
        </p:txBody>
      </p:sp>
      <p:pic>
        <p:nvPicPr>
          <p:cNvPr id="19"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77</a:t>
            </a:fld>
            <a:endParaRPr lang="tr-TR"/>
          </a:p>
        </p:txBody>
      </p:sp>
    </p:spTree>
    <p:extLst>
      <p:ext uri="{BB962C8B-B14F-4D97-AF65-F5344CB8AC3E}">
        <p14:creationId xmlns:p14="http://schemas.microsoft.com/office/powerpoint/2010/main" val="2197620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419836" y="2833166"/>
            <a:ext cx="6888468" cy="2462213"/>
          </a:xfrm>
          <a:prstGeom prst="rect">
            <a:avLst/>
          </a:prstGeom>
        </p:spPr>
        <p:txBody>
          <a:bodyPr wrap="square" lIns="0" tIns="0" rIns="0" bIns="0" rtlCol="0" anchor="t">
            <a:spAutoFit/>
          </a:bodyPr>
          <a:lstStyle/>
          <a:p>
            <a:pPr marL="285750" indent="-285750">
              <a:lnSpc>
                <a:spcPts val="2407"/>
              </a:lnSpc>
              <a:buFont typeface="Wingdings" panose="05000000000000000000" pitchFamily="2" charset="2"/>
              <a:buChar char="Ø"/>
            </a:pPr>
            <a:r>
              <a:rPr lang="en-US" dirty="0" err="1">
                <a:latin typeface="League Gothic"/>
              </a:rPr>
              <a:t>Merkezimiz</a:t>
            </a:r>
            <a:r>
              <a:rPr lang="en-US" dirty="0">
                <a:latin typeface="League Gothic"/>
              </a:rPr>
              <a:t> </a:t>
            </a:r>
            <a:r>
              <a:rPr lang="en-US" dirty="0" err="1">
                <a:latin typeface="League Gothic"/>
              </a:rPr>
              <a:t>tarafından</a:t>
            </a:r>
            <a:r>
              <a:rPr lang="en-US" dirty="0">
                <a:latin typeface="League Gothic"/>
              </a:rPr>
              <a:t> </a:t>
            </a:r>
            <a:r>
              <a:rPr lang="en-US" dirty="0" err="1">
                <a:latin typeface="League Gothic"/>
              </a:rPr>
              <a:t>daha</a:t>
            </a:r>
            <a:r>
              <a:rPr lang="en-US" dirty="0">
                <a:latin typeface="League Gothic"/>
              </a:rPr>
              <a:t> </a:t>
            </a:r>
            <a:r>
              <a:rPr lang="en-US" dirty="0" err="1">
                <a:latin typeface="League Gothic"/>
              </a:rPr>
              <a:t>önce</a:t>
            </a:r>
            <a:r>
              <a:rPr lang="en-US" dirty="0">
                <a:latin typeface="League Gothic"/>
              </a:rPr>
              <a:t> </a:t>
            </a:r>
            <a:r>
              <a:rPr lang="en-US" dirty="0" err="1">
                <a:latin typeface="League Gothic"/>
              </a:rPr>
              <a:t>düzenlenen</a:t>
            </a:r>
            <a:r>
              <a:rPr lang="en-US" dirty="0">
                <a:latin typeface="League Gothic"/>
              </a:rPr>
              <a:t> </a:t>
            </a:r>
            <a:r>
              <a:rPr lang="en-US" dirty="0" err="1">
                <a:latin typeface="League Gothic"/>
              </a:rPr>
              <a:t>kariyer</a:t>
            </a:r>
            <a:r>
              <a:rPr lang="en-US" dirty="0">
                <a:latin typeface="League Gothic"/>
              </a:rPr>
              <a:t> </a:t>
            </a:r>
            <a:r>
              <a:rPr lang="en-US" dirty="0" err="1">
                <a:latin typeface="League Gothic"/>
              </a:rPr>
              <a:t>fuarı</a:t>
            </a:r>
            <a:r>
              <a:rPr lang="en-US" dirty="0">
                <a:latin typeface="League Gothic"/>
              </a:rPr>
              <a:t> ve </a:t>
            </a:r>
            <a:r>
              <a:rPr lang="en-US" dirty="0" err="1">
                <a:latin typeface="League Gothic"/>
              </a:rPr>
              <a:t>kariyer</a:t>
            </a:r>
            <a:r>
              <a:rPr lang="en-US" dirty="0">
                <a:latin typeface="League Gothic"/>
              </a:rPr>
              <a:t> </a:t>
            </a:r>
            <a:r>
              <a:rPr lang="en-US" dirty="0" err="1">
                <a:latin typeface="League Gothic"/>
              </a:rPr>
              <a:t>günlerinin</a:t>
            </a:r>
            <a:r>
              <a:rPr lang="en-US" dirty="0">
                <a:latin typeface="League Gothic"/>
              </a:rPr>
              <a:t> </a:t>
            </a:r>
            <a:r>
              <a:rPr lang="en-US" dirty="0" err="1">
                <a:latin typeface="League Gothic"/>
              </a:rPr>
              <a:t>alternatifi</a:t>
            </a:r>
            <a:r>
              <a:rPr lang="en-US" dirty="0">
                <a:latin typeface="League Gothic"/>
              </a:rPr>
              <a:t> </a:t>
            </a:r>
            <a:r>
              <a:rPr lang="en-US" dirty="0" err="1">
                <a:latin typeface="League Gothic"/>
              </a:rPr>
              <a:t>olarak</a:t>
            </a:r>
            <a:r>
              <a:rPr lang="en-US" dirty="0">
                <a:latin typeface="League Gothic"/>
              </a:rPr>
              <a:t>, </a:t>
            </a:r>
            <a:r>
              <a:rPr lang="en-US" dirty="0" err="1">
                <a:latin typeface="League Gothic"/>
              </a:rPr>
              <a:t>pandemi</a:t>
            </a:r>
            <a:r>
              <a:rPr lang="en-US" dirty="0">
                <a:latin typeface="League Gothic"/>
              </a:rPr>
              <a:t> </a:t>
            </a:r>
            <a:r>
              <a:rPr lang="en-US" dirty="0" err="1">
                <a:latin typeface="League Gothic"/>
              </a:rPr>
              <a:t>dönemine</a:t>
            </a:r>
            <a:r>
              <a:rPr lang="en-US" dirty="0">
                <a:latin typeface="League Gothic"/>
              </a:rPr>
              <a:t> </a:t>
            </a:r>
            <a:r>
              <a:rPr lang="en-US" dirty="0" err="1">
                <a:latin typeface="League Gothic"/>
              </a:rPr>
              <a:t>özgü</a:t>
            </a:r>
            <a:r>
              <a:rPr lang="en-US" dirty="0">
                <a:latin typeface="League Gothic"/>
              </a:rPr>
              <a:t> online </a:t>
            </a:r>
            <a:r>
              <a:rPr lang="en-US" dirty="0" err="1">
                <a:latin typeface="League Gothic"/>
              </a:rPr>
              <a:t>kariyer</a:t>
            </a:r>
            <a:r>
              <a:rPr lang="en-US" dirty="0">
                <a:latin typeface="League Gothic"/>
              </a:rPr>
              <a:t> </a:t>
            </a:r>
            <a:r>
              <a:rPr lang="en-US" dirty="0" err="1">
                <a:latin typeface="League Gothic"/>
              </a:rPr>
              <a:t>etkinlikleri</a:t>
            </a:r>
            <a:r>
              <a:rPr lang="en-US" dirty="0">
                <a:latin typeface="League Gothic"/>
              </a:rPr>
              <a:t> </a:t>
            </a:r>
            <a:r>
              <a:rPr lang="en-US" dirty="0" err="1">
                <a:latin typeface="League Gothic"/>
              </a:rPr>
              <a:t>düzenlenecektir</a:t>
            </a:r>
            <a:r>
              <a:rPr lang="en-US" dirty="0" smtClean="0">
                <a:latin typeface="League Gothic"/>
              </a:rPr>
              <a:t>.</a:t>
            </a:r>
            <a:endParaRPr lang="tr-TR" dirty="0" smtClean="0">
              <a:latin typeface="League Gothic"/>
            </a:endParaRPr>
          </a:p>
          <a:p>
            <a:pPr marL="285750" indent="-285750">
              <a:lnSpc>
                <a:spcPts val="2407"/>
              </a:lnSpc>
              <a:buFont typeface="Wingdings" panose="05000000000000000000" pitchFamily="2" charset="2"/>
              <a:buChar char="Ø"/>
            </a:pPr>
            <a:endParaRPr lang="tr-TR" dirty="0" smtClean="0">
              <a:latin typeface="League Gothic"/>
            </a:endParaRPr>
          </a:p>
          <a:p>
            <a:pPr marL="285750" indent="-285750">
              <a:lnSpc>
                <a:spcPts val="2407"/>
              </a:lnSpc>
              <a:buFont typeface="Wingdings" panose="05000000000000000000" pitchFamily="2" charset="2"/>
              <a:buChar char="Ø"/>
            </a:pPr>
            <a:endParaRPr lang="tr-TR" dirty="0">
              <a:latin typeface="League Gothic"/>
            </a:endParaRPr>
          </a:p>
          <a:p>
            <a:pPr marL="285750" indent="-285750">
              <a:lnSpc>
                <a:spcPts val="2407"/>
              </a:lnSpc>
              <a:buFont typeface="Wingdings" panose="05000000000000000000" pitchFamily="2" charset="2"/>
              <a:buChar char="Ø"/>
            </a:pPr>
            <a:r>
              <a:rPr lang="en-US" dirty="0" err="1" smtClean="0">
                <a:latin typeface="League Gothic"/>
              </a:rPr>
              <a:t>Etkinlikler</a:t>
            </a:r>
            <a:r>
              <a:rPr lang="en-US" dirty="0" smtClean="0">
                <a:latin typeface="League Gothic"/>
              </a:rPr>
              <a:t> </a:t>
            </a:r>
            <a:r>
              <a:rPr lang="en-US" dirty="0">
                <a:latin typeface="League Gothic"/>
              </a:rPr>
              <a:t>organize </a:t>
            </a:r>
            <a:r>
              <a:rPr lang="en-US" dirty="0" err="1">
                <a:latin typeface="League Gothic"/>
              </a:rPr>
              <a:t>edildikçe</a:t>
            </a:r>
            <a:r>
              <a:rPr lang="en-US" dirty="0">
                <a:latin typeface="League Gothic"/>
              </a:rPr>
              <a:t> </a:t>
            </a:r>
            <a:r>
              <a:rPr lang="en-US" dirty="0" err="1">
                <a:latin typeface="League Gothic"/>
              </a:rPr>
              <a:t>öğrenci</a:t>
            </a:r>
            <a:r>
              <a:rPr lang="en-US" dirty="0">
                <a:latin typeface="League Gothic"/>
              </a:rPr>
              <a:t> ve </a:t>
            </a:r>
            <a:r>
              <a:rPr lang="en-US" dirty="0" err="1">
                <a:latin typeface="League Gothic"/>
              </a:rPr>
              <a:t>mezunlarımıza</a:t>
            </a:r>
            <a:r>
              <a:rPr lang="en-US" dirty="0">
                <a:latin typeface="League Gothic"/>
              </a:rPr>
              <a:t> </a:t>
            </a:r>
            <a:r>
              <a:rPr lang="en-US" dirty="0" err="1">
                <a:latin typeface="League Gothic"/>
              </a:rPr>
              <a:t>duyuruları</a:t>
            </a:r>
            <a:r>
              <a:rPr lang="en-US" dirty="0">
                <a:latin typeface="League Gothic"/>
              </a:rPr>
              <a:t> </a:t>
            </a:r>
            <a:r>
              <a:rPr lang="en-US" dirty="0" err="1">
                <a:latin typeface="League Gothic"/>
              </a:rPr>
              <a:t>yapılacaktır</a:t>
            </a:r>
            <a:r>
              <a:rPr lang="en-US" dirty="0">
                <a:latin typeface="League Gothic"/>
              </a:rPr>
              <a:t>. </a:t>
            </a:r>
            <a:r>
              <a:rPr lang="en-US" dirty="0" err="1">
                <a:latin typeface="League Gothic"/>
              </a:rPr>
              <a:t>Bizi</a:t>
            </a:r>
            <a:r>
              <a:rPr lang="en-US" dirty="0">
                <a:latin typeface="League Gothic"/>
              </a:rPr>
              <a:t> </a:t>
            </a:r>
            <a:r>
              <a:rPr lang="en-US" dirty="0" err="1">
                <a:latin typeface="League Gothic"/>
              </a:rPr>
              <a:t>sosyal</a:t>
            </a:r>
            <a:r>
              <a:rPr lang="en-US" dirty="0">
                <a:latin typeface="League Gothic"/>
              </a:rPr>
              <a:t> </a:t>
            </a:r>
            <a:r>
              <a:rPr lang="en-US" dirty="0" err="1">
                <a:latin typeface="League Gothic"/>
              </a:rPr>
              <a:t>medyadan</a:t>
            </a:r>
            <a:r>
              <a:rPr lang="en-US" dirty="0">
                <a:latin typeface="League Gothic"/>
              </a:rPr>
              <a:t> </a:t>
            </a:r>
            <a:r>
              <a:rPr lang="en-US" dirty="0" err="1">
                <a:latin typeface="League Gothic"/>
              </a:rPr>
              <a:t>takip</a:t>
            </a:r>
            <a:r>
              <a:rPr lang="en-US" dirty="0">
                <a:latin typeface="League Gothic"/>
              </a:rPr>
              <a:t> </a:t>
            </a:r>
            <a:r>
              <a:rPr lang="en-US" dirty="0" err="1">
                <a:latin typeface="League Gothic"/>
              </a:rPr>
              <a:t>etmeyi</a:t>
            </a:r>
            <a:r>
              <a:rPr lang="en-US" dirty="0">
                <a:latin typeface="League Gothic"/>
              </a:rPr>
              <a:t> </a:t>
            </a:r>
            <a:r>
              <a:rPr lang="en-US" dirty="0" err="1">
                <a:latin typeface="League Gothic"/>
              </a:rPr>
              <a:t>ihmal</a:t>
            </a:r>
            <a:r>
              <a:rPr lang="en-US" dirty="0">
                <a:latin typeface="League Gothic"/>
              </a:rPr>
              <a:t> </a:t>
            </a:r>
            <a:r>
              <a:rPr lang="en-US" dirty="0" err="1">
                <a:latin typeface="League Gothic"/>
              </a:rPr>
              <a:t>etmeyiniz</a:t>
            </a:r>
            <a:r>
              <a:rPr lang="en-US" dirty="0">
                <a:latin typeface="League Gothic"/>
              </a:rPr>
              <a:t>. </a:t>
            </a:r>
          </a:p>
        </p:txBody>
      </p:sp>
      <p:grpSp>
        <p:nvGrpSpPr>
          <p:cNvPr id="10" name="Group 10"/>
          <p:cNvGrpSpPr/>
          <p:nvPr/>
        </p:nvGrpSpPr>
        <p:grpSpPr>
          <a:xfrm>
            <a:off x="395536" y="1340768"/>
            <a:ext cx="4428492" cy="895622"/>
            <a:chOff x="0" y="79408"/>
            <a:chExt cx="11809313" cy="2388325"/>
          </a:xfrm>
        </p:grpSpPr>
        <p:pic>
          <p:nvPicPr>
            <p:cNvPr id="11" name="Picture 11"/>
            <p:cNvPicPr>
              <a:picLocks noChangeAspect="1"/>
            </p:cNvPicPr>
            <p:nvPr/>
          </p:nvPicPr>
          <p:blipFill>
            <a:blip r:embed="rId2"/>
            <a:srcRect/>
            <a:stretch>
              <a:fillRect/>
            </a:stretch>
          </p:blipFill>
          <p:spPr>
            <a:xfrm rot="10800000">
              <a:off x="0" y="79408"/>
              <a:ext cx="2304256" cy="2388325"/>
            </a:xfrm>
            <a:prstGeom prst="rect">
              <a:avLst/>
            </a:prstGeom>
          </p:spPr>
        </p:pic>
        <p:sp>
          <p:nvSpPr>
            <p:cNvPr id="12" name="TextBox 12"/>
            <p:cNvSpPr txBox="1"/>
            <p:nvPr/>
          </p:nvSpPr>
          <p:spPr>
            <a:xfrm>
              <a:off x="2968907" y="995811"/>
              <a:ext cx="8840406" cy="858355"/>
            </a:xfrm>
            <a:prstGeom prst="rect">
              <a:avLst/>
            </a:prstGeom>
          </p:spPr>
          <p:txBody>
            <a:bodyPr lIns="0" tIns="0" rIns="0" bIns="0" rtlCol="0" anchor="t">
              <a:spAutoFit/>
            </a:bodyPr>
            <a:lstStyle/>
            <a:p>
              <a:pPr>
                <a:lnSpc>
                  <a:spcPts val="2834"/>
                </a:lnSpc>
              </a:pPr>
              <a:r>
                <a:rPr lang="en-US" dirty="0">
                  <a:solidFill>
                    <a:schemeClr val="tx2"/>
                  </a:solidFill>
                  <a:latin typeface="Clear Sans Regular Bold"/>
                </a:rPr>
                <a:t>Diğer Kariyer Hizmetleri</a:t>
              </a:r>
            </a:p>
          </p:txBody>
        </p:sp>
        <p:sp>
          <p:nvSpPr>
            <p:cNvPr id="13" name="TextBox 13"/>
            <p:cNvSpPr txBox="1"/>
            <p:nvPr/>
          </p:nvSpPr>
          <p:spPr>
            <a:xfrm>
              <a:off x="730896" y="802125"/>
              <a:ext cx="1145160" cy="1009848"/>
            </a:xfrm>
            <a:prstGeom prst="rect">
              <a:avLst/>
            </a:prstGeom>
          </p:spPr>
          <p:txBody>
            <a:bodyPr lIns="0" tIns="0" rIns="0" bIns="0" rtlCol="0" anchor="t">
              <a:spAutoFit/>
            </a:bodyPr>
            <a:lstStyle/>
            <a:p>
              <a:pPr>
                <a:lnSpc>
                  <a:spcPts val="3261"/>
                </a:lnSpc>
              </a:pPr>
              <a:r>
                <a:rPr lang="en-US" sz="2100" dirty="0">
                  <a:solidFill>
                    <a:srgbClr val="FFFFFF"/>
                  </a:solidFill>
                  <a:latin typeface="Halant Medium Bold"/>
                </a:rPr>
                <a:t>04</a:t>
              </a:r>
            </a:p>
          </p:txBody>
        </p:sp>
      </p:grpSp>
      <p:sp>
        <p:nvSpPr>
          <p:cNvPr id="18" name="Dikdörtgen 17"/>
          <p:cNvSpPr/>
          <p:nvPr/>
        </p:nvSpPr>
        <p:spPr>
          <a:xfrm>
            <a:off x="539552" y="288376"/>
            <a:ext cx="7512496" cy="553357"/>
          </a:xfrm>
          <a:prstGeom prst="rect">
            <a:avLst/>
          </a:prstGeom>
        </p:spPr>
        <p:txBody>
          <a:bodyPr wrap="square">
            <a:spAutoFit/>
          </a:bodyPr>
          <a:lstStyle/>
          <a:p>
            <a:pPr algn="ctr">
              <a:lnSpc>
                <a:spcPct val="107000"/>
              </a:lnSpc>
              <a:spcAft>
                <a:spcPts val="800"/>
              </a:spcAft>
            </a:pPr>
            <a:r>
              <a:rPr lang="tr-TR" sz="2800" b="1" dirty="0" smtClean="0">
                <a:solidFill>
                  <a:srgbClr val="24397C"/>
                </a:solidFill>
                <a:latin typeface="+mj-lt"/>
                <a:cs typeface="Arial" panose="020B0604020202020204" pitchFamily="34" charset="0"/>
              </a:rPr>
              <a:t>KARİYER </a:t>
            </a:r>
            <a:r>
              <a:rPr lang="tr-TR" sz="2800" b="1" dirty="0">
                <a:solidFill>
                  <a:srgbClr val="24397C"/>
                </a:solidFill>
                <a:latin typeface="+mj-lt"/>
                <a:cs typeface="Arial" panose="020B0604020202020204" pitchFamily="34" charset="0"/>
              </a:rPr>
              <a:t>UYGULAMA </a:t>
            </a:r>
            <a:r>
              <a:rPr lang="tr-TR" sz="2800" b="1" dirty="0" smtClean="0">
                <a:solidFill>
                  <a:srgbClr val="24397C"/>
                </a:solidFill>
                <a:latin typeface="+mj-lt"/>
                <a:cs typeface="Arial" panose="020B0604020202020204" pitchFamily="34" charset="0"/>
              </a:rPr>
              <a:t>VE </a:t>
            </a:r>
            <a:r>
              <a:rPr lang="tr-TR" sz="2800" b="1" dirty="0">
                <a:solidFill>
                  <a:srgbClr val="24397C"/>
                </a:solidFill>
                <a:latin typeface="+mj-lt"/>
                <a:cs typeface="Arial" panose="020B0604020202020204" pitchFamily="34" charset="0"/>
              </a:rPr>
              <a:t>ARAŞTIRMA MERKEZİ</a:t>
            </a:r>
          </a:p>
        </p:txBody>
      </p:sp>
      <p:pic>
        <p:nvPicPr>
          <p:cNvPr id="19"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78</a:t>
            </a:fld>
            <a:endParaRPr lang="tr-TR"/>
          </a:p>
        </p:txBody>
      </p:sp>
    </p:spTree>
    <p:extLst>
      <p:ext uri="{BB962C8B-B14F-4D97-AF65-F5344CB8AC3E}">
        <p14:creationId xmlns:p14="http://schemas.microsoft.com/office/powerpoint/2010/main" val="1964422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431540" y="332656"/>
            <a:ext cx="8229600" cy="922114"/>
          </a:xfrm>
        </p:spPr>
        <p:txBody>
          <a:bodyPr>
            <a:normAutofit fontScale="90000"/>
          </a:bodyPr>
          <a:lstStyle/>
          <a:p>
            <a:r>
              <a:rPr lang="tr-TR" sz="2800" b="1" dirty="0" smtClean="0">
                <a:solidFill>
                  <a:srgbClr val="24397C"/>
                </a:solidFill>
                <a:cs typeface="Arial" panose="020B0604020202020204" pitchFamily="34" charset="0"/>
              </a:rPr>
              <a:t>KARİYER </a:t>
            </a:r>
            <a:r>
              <a:rPr lang="tr-TR" sz="2800" b="1" dirty="0">
                <a:solidFill>
                  <a:srgbClr val="24397C"/>
                </a:solidFill>
                <a:cs typeface="Arial" panose="020B0604020202020204" pitchFamily="34" charset="0"/>
              </a:rPr>
              <a:t>UYGULAMA VE ARAŞTIRMA MERKEZİ</a:t>
            </a:r>
            <a:br>
              <a:rPr lang="tr-TR" sz="2800" b="1" dirty="0">
                <a:solidFill>
                  <a:srgbClr val="24397C"/>
                </a:solidFill>
                <a:cs typeface="Arial" panose="020B0604020202020204" pitchFamily="34" charset="0"/>
              </a:rPr>
            </a:br>
            <a:endParaRPr lang="tr-TR" sz="2800" b="1" dirty="0">
              <a:solidFill>
                <a:srgbClr val="24397C"/>
              </a:solidFill>
              <a:ea typeface="+mn-ea"/>
              <a:cs typeface="Arial" panose="020B0604020202020204" pitchFamily="34" charset="0"/>
            </a:endParaRPr>
          </a:p>
        </p:txBody>
      </p:sp>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457200" y="1124744"/>
            <a:ext cx="8229600" cy="5001419"/>
          </a:xfrm>
        </p:spPr>
        <p:txBody>
          <a:bodyPr/>
          <a:lstStyle/>
          <a:p>
            <a:pPr marL="0" indent="0" algn="ctr">
              <a:buNone/>
            </a:pPr>
            <a:r>
              <a:rPr lang="tr-TR" sz="1800" b="1" dirty="0">
                <a:solidFill>
                  <a:srgbClr val="24397C"/>
                </a:solidFill>
                <a:latin typeface="+mj-lt"/>
                <a:cs typeface="Arial" panose="020B0604020202020204" pitchFamily="34" charset="0"/>
              </a:rPr>
              <a:t>TEKNİK </a:t>
            </a:r>
            <a:r>
              <a:rPr lang="tr-TR" sz="1800" b="1" dirty="0" smtClean="0">
                <a:solidFill>
                  <a:srgbClr val="24397C"/>
                </a:solidFill>
                <a:latin typeface="+mj-lt"/>
                <a:cs typeface="Arial" panose="020B0604020202020204" pitchFamily="34" charset="0"/>
              </a:rPr>
              <a:t>GEZİLER</a:t>
            </a:r>
          </a:p>
          <a:p>
            <a:pPr marL="0" indent="0">
              <a:buNone/>
            </a:pPr>
            <a:endParaRPr lang="tr-TR" sz="1800" b="1" dirty="0">
              <a:solidFill>
                <a:srgbClr val="24397C"/>
              </a:solidFill>
              <a:latin typeface="+mj-lt"/>
              <a:cs typeface="Arial" panose="020B0604020202020204" pitchFamily="34" charset="0"/>
            </a:endParaRPr>
          </a:p>
          <a:p>
            <a:pPr marL="0" indent="0" algn="just">
              <a:buNone/>
            </a:pPr>
            <a:r>
              <a:rPr lang="tr-TR" sz="1800" dirty="0" smtClean="0"/>
              <a:t>Kısıtlı </a:t>
            </a:r>
            <a:r>
              <a:rPr lang="tr-TR" sz="1800" dirty="0"/>
              <a:t>sayıda da olsa öğrencilerimizle gün boyu süren fabrika/işyeri gezileri düzenliyoruz. Öğrencilerimiz mezun olmadan çalışmak istedikleri alanları daha yakından   görme fırsatı yakalıyor. </a:t>
            </a:r>
            <a:endParaRPr lang="tr-TR" sz="1800" dirty="0" smtClean="0"/>
          </a:p>
          <a:p>
            <a:endParaRPr lang="tr-TR" dirty="0"/>
          </a:p>
        </p:txBody>
      </p:sp>
      <p:pic>
        <p:nvPicPr>
          <p:cNvPr id="8" name="Resim 7"/>
          <p:cNvPicPr>
            <a:picLocks noChangeAspect="1"/>
          </p:cNvPicPr>
          <p:nvPr/>
        </p:nvPicPr>
        <p:blipFill rotWithShape="1">
          <a:blip r:embed="rId3"/>
          <a:srcRect l="2367" t="1589" b="1"/>
          <a:stretch/>
        </p:blipFill>
        <p:spPr>
          <a:xfrm>
            <a:off x="304313" y="2903880"/>
            <a:ext cx="4242027" cy="3240360"/>
          </a:xfrm>
          <a:prstGeom prst="rect">
            <a:avLst/>
          </a:prstGeom>
        </p:spPr>
      </p:pic>
      <p:pic>
        <p:nvPicPr>
          <p:cNvPr id="9" name="Resim 8"/>
          <p:cNvPicPr>
            <a:picLocks noChangeAspect="1"/>
          </p:cNvPicPr>
          <p:nvPr/>
        </p:nvPicPr>
        <p:blipFill rotWithShape="1">
          <a:blip r:embed="rId4"/>
          <a:srcRect l="2929"/>
          <a:stretch/>
        </p:blipFill>
        <p:spPr>
          <a:xfrm>
            <a:off x="4793723" y="2903880"/>
            <a:ext cx="4254599" cy="3240360"/>
          </a:xfrm>
          <a:prstGeom prst="rect">
            <a:avLst/>
          </a:prstGeom>
        </p:spPr>
      </p:pic>
      <p:sp>
        <p:nvSpPr>
          <p:cNvPr id="4" name="Slayt Numarası Yer Tutucusu 3"/>
          <p:cNvSpPr>
            <a:spLocks noGrp="1"/>
          </p:cNvSpPr>
          <p:nvPr>
            <p:ph type="sldNum" sz="quarter" idx="12"/>
          </p:nvPr>
        </p:nvSpPr>
        <p:spPr/>
        <p:txBody>
          <a:bodyPr/>
          <a:lstStyle/>
          <a:p>
            <a:fld id="{F302176B-0E47-46AC-8F43-DAB4B8A37D06}" type="slidenum">
              <a:rPr lang="tr-TR" smtClean="0"/>
              <a:t>79</a:t>
            </a:fld>
            <a:endParaRPr lang="tr-TR"/>
          </a:p>
        </p:txBody>
      </p:sp>
    </p:spTree>
    <p:extLst>
      <p:ext uri="{BB962C8B-B14F-4D97-AF65-F5344CB8AC3E}">
        <p14:creationId xmlns:p14="http://schemas.microsoft.com/office/powerpoint/2010/main" val="56816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1355876"/>
            <a:ext cx="4343351" cy="2328677"/>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355876"/>
            <a:ext cx="4139952" cy="2328677"/>
          </a:xfrm>
          <a:prstGeom prst="rect">
            <a:avLst/>
          </a:prstGeom>
        </p:spPr>
      </p:pic>
      <p:sp>
        <p:nvSpPr>
          <p:cNvPr id="13" name="8 Dikdörtgen"/>
          <p:cNvSpPr txBox="1">
            <a:spLocks/>
          </p:cNvSpPr>
          <p:nvPr/>
        </p:nvSpPr>
        <p:spPr>
          <a:xfrm>
            <a:off x="0" y="476672"/>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cs typeface="Arial" panose="020B0604020202020204" pitchFamily="34" charset="0"/>
              </a:rPr>
              <a:t>MERKEZİ DERSLİKLER </a:t>
            </a:r>
          </a:p>
        </p:txBody>
      </p:sp>
      <p:sp>
        <p:nvSpPr>
          <p:cNvPr id="1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5"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1760" y="3921567"/>
            <a:ext cx="4122573" cy="2327920"/>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8</a:t>
            </a:fld>
            <a:endParaRPr lang="tr-TR"/>
          </a:p>
        </p:txBody>
      </p:sp>
    </p:spTree>
    <p:extLst>
      <p:ext uri="{BB962C8B-B14F-4D97-AF65-F5344CB8AC3E}">
        <p14:creationId xmlns:p14="http://schemas.microsoft.com/office/powerpoint/2010/main" val="1341065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457200" y="274638"/>
            <a:ext cx="8229600" cy="922114"/>
          </a:xfrm>
        </p:spPr>
        <p:txBody>
          <a:bodyPr>
            <a:normAutofit fontScale="90000"/>
          </a:bodyPr>
          <a:lstStyle/>
          <a:p>
            <a:r>
              <a:rPr lang="tr-TR" sz="2800" b="1" dirty="0" smtClean="0">
                <a:solidFill>
                  <a:srgbClr val="24397C"/>
                </a:solidFill>
                <a:cs typeface="Arial" panose="020B0604020202020204" pitchFamily="34" charset="0"/>
              </a:rPr>
              <a:t>KARİYER </a:t>
            </a:r>
            <a:r>
              <a:rPr lang="tr-TR" sz="2800" b="1" dirty="0">
                <a:solidFill>
                  <a:srgbClr val="24397C"/>
                </a:solidFill>
                <a:cs typeface="Arial" panose="020B0604020202020204" pitchFamily="34" charset="0"/>
              </a:rPr>
              <a:t>UYGULAMA VE ARAŞTIRMA MERKEZİ</a:t>
            </a:r>
            <a:br>
              <a:rPr lang="tr-TR" sz="2800" b="1" dirty="0">
                <a:solidFill>
                  <a:srgbClr val="24397C"/>
                </a:solidFill>
                <a:cs typeface="Arial" panose="020B0604020202020204" pitchFamily="34" charset="0"/>
              </a:rPr>
            </a:br>
            <a:endParaRPr lang="tr-TR" sz="2800" b="1" dirty="0">
              <a:solidFill>
                <a:srgbClr val="24397C"/>
              </a:solidFill>
              <a:ea typeface="+mn-ea"/>
              <a:cs typeface="Arial" panose="020B0604020202020204" pitchFamily="34" charset="0"/>
            </a:endParaRPr>
          </a:p>
        </p:txBody>
      </p:sp>
      <p:pic>
        <p:nvPicPr>
          <p:cNvPr id="4" name="İçerik Yer Tutucusu 3"/>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1349403" y="1556792"/>
            <a:ext cx="6259478" cy="3862653"/>
          </a:xfrm>
          <a:prstGeom prst="rect">
            <a:avLst/>
          </a:prstGeo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6"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80</a:t>
            </a:fld>
            <a:endParaRPr lang="tr-TR"/>
          </a:p>
        </p:txBody>
      </p:sp>
    </p:spTree>
    <p:extLst>
      <p:ext uri="{BB962C8B-B14F-4D97-AF65-F5344CB8AC3E}">
        <p14:creationId xmlns:p14="http://schemas.microsoft.com/office/powerpoint/2010/main" val="668920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8481" y="84795"/>
            <a:ext cx="8229600" cy="922114"/>
          </a:xfrm>
        </p:spPr>
        <p:txBody>
          <a:bodyPr>
            <a:normAutofit/>
          </a:bodyPr>
          <a:lstStyle/>
          <a:p>
            <a:r>
              <a:rPr lang="tr-TR" sz="2800" b="1" dirty="0" smtClean="0">
                <a:solidFill>
                  <a:srgbClr val="24397C"/>
                </a:solidFill>
                <a:ea typeface="+mn-ea"/>
                <a:cs typeface="Arial" panose="020B0604020202020204" pitchFamily="34" charset="0"/>
              </a:rPr>
              <a:t>UZAKTAN</a:t>
            </a:r>
            <a:r>
              <a:rPr lang="tr-TR" sz="2800" dirty="0" smtClean="0"/>
              <a:t> </a:t>
            </a:r>
            <a:r>
              <a:rPr lang="tr-TR" sz="2800" b="1" dirty="0" smtClean="0">
                <a:solidFill>
                  <a:srgbClr val="24397C"/>
                </a:solidFill>
                <a:ea typeface="+mn-ea"/>
                <a:cs typeface="Arial" panose="020B0604020202020204" pitchFamily="34" charset="0"/>
              </a:rPr>
              <a:t>EĞİTİM</a:t>
            </a:r>
            <a:r>
              <a:rPr lang="tr-TR" sz="2800" dirty="0" smtClean="0"/>
              <a:t> </a:t>
            </a:r>
            <a:r>
              <a:rPr lang="tr-TR" sz="2800" b="1" dirty="0" smtClean="0">
                <a:solidFill>
                  <a:srgbClr val="24397C"/>
                </a:solidFill>
                <a:ea typeface="+mn-ea"/>
                <a:cs typeface="Arial" panose="020B0604020202020204" pitchFamily="34" charset="0"/>
              </a:rPr>
              <a:t>FAALİYETLERİ</a:t>
            </a:r>
            <a:endParaRPr lang="tr-TR" sz="2800" b="1" dirty="0">
              <a:solidFill>
                <a:srgbClr val="24397C"/>
              </a:solidFill>
              <a:ea typeface="+mn-ea"/>
              <a:cs typeface="Arial" panose="020B0604020202020204" pitchFamily="34" charset="0"/>
            </a:endParaRPr>
          </a:p>
        </p:txBody>
      </p:sp>
      <p:sp>
        <p:nvSpPr>
          <p:cNvPr id="4" name="Metin Yer Tutucusu 3"/>
          <p:cNvSpPr>
            <a:spLocks noGrp="1"/>
          </p:cNvSpPr>
          <p:nvPr>
            <p:ph type="body" idx="1"/>
          </p:nvPr>
        </p:nvSpPr>
        <p:spPr>
          <a:xfrm>
            <a:off x="292452" y="1170941"/>
            <a:ext cx="4040188" cy="639762"/>
          </a:xfrm>
          <a:noFill/>
          <a:ln>
            <a:noFill/>
          </a:ln>
        </p:spPr>
        <p:style>
          <a:lnRef idx="0">
            <a:scrgbClr r="0" g="0" b="0"/>
          </a:lnRef>
          <a:fillRef idx="0">
            <a:scrgbClr r="0" g="0" b="0"/>
          </a:fillRef>
          <a:effectRef idx="0">
            <a:scrgbClr r="0" g="0" b="0"/>
          </a:effectRef>
          <a:fontRef idx="minor">
            <a:schemeClr val="lt1"/>
          </a:fontRef>
        </p:style>
        <p:txBody>
          <a:bodyPr>
            <a:normAutofit lnSpcReduction="10000"/>
          </a:bodyPr>
          <a:lstStyle/>
          <a:p>
            <a:pPr algn="ctr"/>
            <a:r>
              <a:rPr lang="tr-TR" b="1" dirty="0" smtClean="0">
                <a:solidFill>
                  <a:schemeClr val="tx1"/>
                </a:solidFill>
              </a:rPr>
              <a:t>ALMS </a:t>
            </a:r>
          </a:p>
          <a:p>
            <a:pPr algn="ctr"/>
            <a:r>
              <a:rPr lang="tr-TR" sz="1200" b="1" dirty="0" smtClean="0">
                <a:solidFill>
                  <a:schemeClr val="tx1"/>
                </a:solidFill>
              </a:rPr>
              <a:t>https://alms.klu.edu.tr</a:t>
            </a:r>
            <a:endParaRPr lang="tr-TR" sz="1200" b="1" dirty="0">
              <a:solidFill>
                <a:schemeClr val="tx1"/>
              </a:solidFill>
            </a:endParaRPr>
          </a:p>
        </p:txBody>
      </p:sp>
      <p:sp>
        <p:nvSpPr>
          <p:cNvPr id="3" name="İçerik Yer Tutucusu 2"/>
          <p:cNvSpPr>
            <a:spLocks noGrp="1"/>
          </p:cNvSpPr>
          <p:nvPr>
            <p:ph sz="half" idx="2"/>
          </p:nvPr>
        </p:nvSpPr>
        <p:spPr>
          <a:xfrm>
            <a:off x="452656" y="1952114"/>
            <a:ext cx="3892392" cy="1727249"/>
          </a:xfrm>
          <a:solidFill>
            <a:schemeClr val="accent1"/>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indent="0">
              <a:buNone/>
            </a:pPr>
            <a:r>
              <a:rPr lang="tr-TR" sz="2000" dirty="0" smtClean="0"/>
              <a:t>Kullanıcı adı : Öğrenci No</a:t>
            </a:r>
          </a:p>
          <a:p>
            <a:pPr marL="0" indent="0">
              <a:buNone/>
            </a:pPr>
            <a:r>
              <a:rPr lang="tr-TR" sz="2000" dirty="0" smtClean="0"/>
              <a:t>Şifre: OBS Şifresi</a:t>
            </a:r>
          </a:p>
          <a:p>
            <a:pPr marL="0" indent="0">
              <a:buNone/>
            </a:pPr>
            <a:endParaRPr lang="tr-TR" sz="1200" dirty="0" smtClean="0"/>
          </a:p>
          <a:p>
            <a:pPr marL="0" indent="0">
              <a:buNone/>
            </a:pPr>
            <a:endParaRPr lang="tr-TR" sz="1200" dirty="0" smtClean="0"/>
          </a:p>
          <a:p>
            <a:pPr marL="0" indent="0">
              <a:buNone/>
            </a:pPr>
            <a:r>
              <a:rPr lang="tr-TR" sz="1200" dirty="0" smtClean="0"/>
              <a:t>NOT: ALMS sistemi OBS sistemine entegre olarak çalışır</a:t>
            </a:r>
            <a:endParaRPr lang="tr-TR" sz="1200" dirty="0"/>
          </a:p>
        </p:txBody>
      </p:sp>
      <p:sp>
        <p:nvSpPr>
          <p:cNvPr id="5" name="Metin Yer Tutucusu 4"/>
          <p:cNvSpPr>
            <a:spLocks noGrp="1"/>
          </p:cNvSpPr>
          <p:nvPr>
            <p:ph type="body" sz="quarter" idx="3"/>
          </p:nvPr>
        </p:nvSpPr>
        <p:spPr>
          <a:xfrm>
            <a:off x="545781" y="4601947"/>
            <a:ext cx="4041775" cy="639762"/>
          </a:xfrm>
          <a:noFill/>
          <a:ln>
            <a:noFill/>
          </a:ln>
        </p:spPr>
        <p:style>
          <a:lnRef idx="0">
            <a:scrgbClr r="0" g="0" b="0"/>
          </a:lnRef>
          <a:fillRef idx="0">
            <a:scrgbClr r="0" g="0" b="0"/>
          </a:fillRef>
          <a:effectRef idx="0">
            <a:scrgbClr r="0" g="0" b="0"/>
          </a:effectRef>
          <a:fontRef idx="minor">
            <a:schemeClr val="lt1"/>
          </a:fontRef>
        </p:style>
        <p:txBody>
          <a:bodyPr>
            <a:normAutofit/>
          </a:bodyPr>
          <a:lstStyle/>
          <a:p>
            <a:r>
              <a:rPr lang="tr-TR" b="1" u="sng" dirty="0" smtClean="0">
                <a:solidFill>
                  <a:schemeClr val="tx1"/>
                </a:solidFill>
              </a:rPr>
              <a:t>Uzaktan Eğitim Süreçleri</a:t>
            </a:r>
            <a:endParaRPr lang="tr-TR" b="1" u="sng" dirty="0">
              <a:solidFill>
                <a:schemeClr val="tx1"/>
              </a:solidFill>
            </a:endParaRPr>
          </a:p>
        </p:txBody>
      </p:sp>
      <p:sp>
        <p:nvSpPr>
          <p:cNvPr id="6" name="İçerik Yer Tutucusu 5"/>
          <p:cNvSpPr>
            <a:spLocks noGrp="1"/>
          </p:cNvSpPr>
          <p:nvPr>
            <p:ph sz="quarter" idx="4"/>
          </p:nvPr>
        </p:nvSpPr>
        <p:spPr>
          <a:xfrm>
            <a:off x="4479362" y="3753830"/>
            <a:ext cx="3895937" cy="1876880"/>
          </a:xfrm>
          <a:solidFill>
            <a:schemeClr val="accent5"/>
          </a:solidFill>
          <a:ln>
            <a:noFill/>
          </a:ln>
        </p:spPr>
        <p:style>
          <a:lnRef idx="0">
            <a:scrgbClr r="0" g="0" b="0"/>
          </a:lnRef>
          <a:fillRef idx="0">
            <a:scrgbClr r="0" g="0" b="0"/>
          </a:fillRef>
          <a:effectRef idx="0">
            <a:scrgbClr r="0" g="0" b="0"/>
          </a:effectRef>
          <a:fontRef idx="minor">
            <a:schemeClr val="lt1"/>
          </a:fontRef>
        </p:style>
        <p:txBody>
          <a:bodyPr>
            <a:normAutofit fontScale="85000" lnSpcReduction="10000"/>
          </a:bodyPr>
          <a:lstStyle/>
          <a:p>
            <a:r>
              <a:rPr lang="tr-TR" dirty="0" smtClean="0"/>
              <a:t>Düzenli olarak sistem girilmesi</a:t>
            </a:r>
          </a:p>
          <a:p>
            <a:r>
              <a:rPr lang="tr-TR" dirty="0" smtClean="0"/>
              <a:t>Haftalık ders materyallerinin izlenmesi</a:t>
            </a:r>
          </a:p>
          <a:p>
            <a:pPr lvl="1"/>
            <a:r>
              <a:rPr lang="tr-TR" dirty="0" smtClean="0"/>
              <a:t>Asenkron e-dersler</a:t>
            </a:r>
          </a:p>
          <a:p>
            <a:pPr lvl="1"/>
            <a:r>
              <a:rPr lang="tr-TR" dirty="0" smtClean="0"/>
              <a:t>Senkron sanal sınıflar</a:t>
            </a:r>
          </a:p>
          <a:p>
            <a:pPr lvl="1"/>
            <a:r>
              <a:rPr lang="tr-TR" dirty="0" smtClean="0"/>
              <a:t>Dokümanlar</a:t>
            </a:r>
          </a:p>
        </p:txBody>
      </p:sp>
      <p:sp>
        <p:nvSpPr>
          <p:cNvPr id="7" name="Dikdörtgen 6"/>
          <p:cNvSpPr/>
          <p:nvPr/>
        </p:nvSpPr>
        <p:spPr>
          <a:xfrm>
            <a:off x="302609" y="5630710"/>
            <a:ext cx="8072690" cy="67861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lIns="68580" tIns="34290" rIns="68580" bIns="34290" rtlCol="0" anchor="t">
            <a:normAutofit/>
          </a:bodyPr>
          <a:lstStyle/>
          <a:p>
            <a:pPr marL="257175" indent="-257175">
              <a:spcBef>
                <a:spcPct val="20000"/>
              </a:spcBef>
              <a:spcAft>
                <a:spcPts val="450"/>
              </a:spcAft>
              <a:buClr>
                <a:schemeClr val="accent1"/>
              </a:buClr>
              <a:buFont typeface="Wingdings 2" charset="2"/>
              <a:buChar char=""/>
            </a:pPr>
            <a:r>
              <a:rPr lang="tr-TR" sz="1350" dirty="0"/>
              <a:t>S</a:t>
            </a:r>
            <a:r>
              <a:rPr lang="tr-TR" sz="1350" dirty="0" smtClean="0"/>
              <a:t>ınavlar </a:t>
            </a:r>
            <a:r>
              <a:rPr lang="tr-TR" sz="1350" dirty="0"/>
              <a:t>internet üzerinden </a:t>
            </a:r>
            <a:r>
              <a:rPr lang="tr-TR" sz="1350" dirty="0" smtClean="0"/>
              <a:t>istenilen mekanda gerçekleştirilebilecek.</a:t>
            </a:r>
            <a:endParaRPr lang="tr-TR" sz="1350" dirty="0"/>
          </a:p>
          <a:p>
            <a:pPr marL="257175" indent="-257175">
              <a:spcBef>
                <a:spcPct val="20000"/>
              </a:spcBef>
              <a:spcAft>
                <a:spcPts val="450"/>
              </a:spcAft>
              <a:buClr>
                <a:schemeClr val="accent1"/>
              </a:buClr>
              <a:buFont typeface="Wingdings 2" charset="2"/>
              <a:buChar char=""/>
            </a:pPr>
            <a:r>
              <a:rPr lang="tr-TR" sz="1350" dirty="0"/>
              <a:t>Devamsızlık öğretim elemanlarının </a:t>
            </a:r>
            <a:r>
              <a:rPr lang="tr-TR" sz="1350" dirty="0" smtClean="0"/>
              <a:t>inisiyatifindedir.</a:t>
            </a:r>
            <a:endParaRPr lang="tr-TR" sz="1350" dirty="0"/>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0"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1" name="Metin Yer Tutucusu 3"/>
          <p:cNvSpPr txBox="1">
            <a:spLocks/>
          </p:cNvSpPr>
          <p:nvPr/>
        </p:nvSpPr>
        <p:spPr>
          <a:xfrm>
            <a:off x="5078680" y="984523"/>
            <a:ext cx="4040188" cy="639762"/>
          </a:xfrm>
          <a:prstGeom prst="rect">
            <a:avLst/>
          </a:prstGeo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b="1" kern="1200">
                <a:solidFill>
                  <a:schemeClr val="lt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lt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lt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9pPr>
          </a:lstStyle>
          <a:p>
            <a:r>
              <a:rPr lang="tr-TR" dirty="0" smtClean="0">
                <a:solidFill>
                  <a:schemeClr val="tx1"/>
                </a:solidFill>
              </a:rPr>
              <a:t>Microsoft TEAMS</a:t>
            </a:r>
            <a:endParaRPr lang="tr-TR" dirty="0">
              <a:solidFill>
                <a:schemeClr val="tx1"/>
              </a:solidFill>
            </a:endParaRPr>
          </a:p>
        </p:txBody>
      </p:sp>
      <p:sp>
        <p:nvSpPr>
          <p:cNvPr id="12" name="İçerik Yer Tutucusu 2"/>
          <p:cNvSpPr txBox="1">
            <a:spLocks/>
          </p:cNvSpPr>
          <p:nvPr/>
        </p:nvSpPr>
        <p:spPr>
          <a:xfrm>
            <a:off x="4482907" y="1922392"/>
            <a:ext cx="3892392" cy="1727249"/>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9pPr>
          </a:lstStyle>
          <a:p>
            <a:pPr marL="0" indent="0">
              <a:buFont typeface="Arial" pitchFamily="34" charset="0"/>
              <a:buNone/>
            </a:pPr>
            <a:r>
              <a:rPr lang="tr-TR" sz="2000" dirty="0" smtClean="0"/>
              <a:t>Kullanıcı adı : ogrno@ogr.klu.edu.tr</a:t>
            </a:r>
          </a:p>
          <a:p>
            <a:pPr marL="0" indent="0">
              <a:buFont typeface="Arial" pitchFamily="34" charset="0"/>
              <a:buNone/>
            </a:pPr>
            <a:r>
              <a:rPr lang="tr-TR" sz="2000" dirty="0" smtClean="0"/>
              <a:t>Şifre: TCKN</a:t>
            </a:r>
          </a:p>
          <a:p>
            <a:pPr marL="0" indent="0">
              <a:buFont typeface="Arial" pitchFamily="34" charset="0"/>
              <a:buNone/>
            </a:pPr>
            <a:endParaRPr lang="tr-TR" sz="1200" dirty="0" smtClean="0"/>
          </a:p>
          <a:p>
            <a:pPr marL="0" indent="0">
              <a:buFont typeface="Arial" pitchFamily="34" charset="0"/>
              <a:buNone/>
            </a:pPr>
            <a:endParaRPr lang="tr-TR" sz="1200" dirty="0" smtClean="0"/>
          </a:p>
          <a:p>
            <a:pPr marL="0" indent="0">
              <a:buNone/>
            </a:pPr>
            <a:r>
              <a:rPr lang="tr-TR" sz="1200" dirty="0" smtClean="0"/>
              <a:t>NOT: MS </a:t>
            </a:r>
            <a:r>
              <a:rPr lang="tr-TR" sz="1200" dirty="0" err="1" smtClean="0"/>
              <a:t>Teams’e</a:t>
            </a:r>
            <a:r>
              <a:rPr lang="tr-TR" sz="1200" dirty="0" smtClean="0"/>
              <a:t> girebilmek </a:t>
            </a:r>
            <a:r>
              <a:rPr lang="tr-TR" sz="1200" dirty="0"/>
              <a:t>için </a:t>
            </a:r>
            <a:r>
              <a:rPr lang="tr-TR" sz="1200" dirty="0" smtClean="0"/>
              <a:t>kluposta.klu.edu.tr</a:t>
            </a:r>
          </a:p>
          <a:p>
            <a:pPr marL="0" indent="0">
              <a:buNone/>
            </a:pPr>
            <a:r>
              <a:rPr lang="tr-TR" sz="1200" dirty="0" smtClean="0"/>
              <a:t>adresinden öğrenci E-posta hesabı oluşturmanız gerekmektedir.</a:t>
            </a:r>
            <a:endParaRPr lang="tr-TR" sz="1200" dirty="0"/>
          </a:p>
        </p:txBody>
      </p:sp>
      <p:sp>
        <p:nvSpPr>
          <p:cNvPr id="13" name="Slayt Numarası Yer Tutucusu 12"/>
          <p:cNvSpPr>
            <a:spLocks noGrp="1"/>
          </p:cNvSpPr>
          <p:nvPr>
            <p:ph type="sldNum" sz="quarter" idx="12"/>
          </p:nvPr>
        </p:nvSpPr>
        <p:spPr/>
        <p:txBody>
          <a:bodyPr/>
          <a:lstStyle/>
          <a:p>
            <a:fld id="{F302176B-0E47-46AC-8F43-DAB4B8A37D06}" type="slidenum">
              <a:rPr lang="tr-TR" smtClean="0"/>
              <a:t>81</a:t>
            </a:fld>
            <a:endParaRPr lang="tr-TR"/>
          </a:p>
        </p:txBody>
      </p:sp>
    </p:spTree>
    <p:extLst>
      <p:ext uri="{BB962C8B-B14F-4D97-AF65-F5344CB8AC3E}">
        <p14:creationId xmlns:p14="http://schemas.microsoft.com/office/powerpoint/2010/main" val="246260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a:xfrm>
            <a:off x="583764" y="124451"/>
            <a:ext cx="7928999" cy="727838"/>
          </a:xfrm>
        </p:spPr>
        <p:txBody>
          <a:bodyPr>
            <a:normAutofit fontScale="90000"/>
          </a:bodyPr>
          <a:lstStyle/>
          <a:p>
            <a:r>
              <a:rPr lang="tr-TR" sz="2800" dirty="0" smtClean="0"/>
              <a:t/>
            </a:r>
            <a:br>
              <a:rPr lang="tr-TR" sz="2800" dirty="0" smtClean="0"/>
            </a:br>
            <a:r>
              <a:rPr lang="tr-TR" sz="3100" b="1" dirty="0" smtClean="0">
                <a:solidFill>
                  <a:srgbClr val="24397C"/>
                </a:solidFill>
                <a:ea typeface="+mn-ea"/>
                <a:cs typeface="Arial" panose="020B0604020202020204" pitchFamily="34" charset="0"/>
              </a:rPr>
              <a:t>UZAKTAN</a:t>
            </a:r>
            <a:r>
              <a:rPr lang="tr-TR" sz="2800" dirty="0" smtClean="0"/>
              <a:t> </a:t>
            </a:r>
            <a:r>
              <a:rPr lang="tr-TR" sz="3100" b="1" dirty="0" smtClean="0">
                <a:solidFill>
                  <a:srgbClr val="24397C"/>
                </a:solidFill>
                <a:ea typeface="+mn-ea"/>
                <a:cs typeface="Arial" panose="020B0604020202020204" pitchFamily="34" charset="0"/>
              </a:rPr>
              <a:t>EĞİTİM</a:t>
            </a:r>
            <a:r>
              <a:rPr lang="tr-TR" sz="2800" dirty="0" smtClean="0"/>
              <a:t> </a:t>
            </a:r>
            <a:r>
              <a:rPr lang="tr-TR" sz="3100" b="1" dirty="0" smtClean="0">
                <a:solidFill>
                  <a:srgbClr val="24397C"/>
                </a:solidFill>
                <a:ea typeface="+mn-ea"/>
                <a:cs typeface="Arial" panose="020B0604020202020204" pitchFamily="34" charset="0"/>
              </a:rPr>
              <a:t>PORTALI</a:t>
            </a:r>
            <a:r>
              <a:rPr lang="tr-TR" sz="2800" dirty="0" smtClean="0"/>
              <a:t> (</a:t>
            </a:r>
            <a:r>
              <a:rPr lang="tr-TR" sz="3100" b="1" dirty="0" smtClean="0">
                <a:solidFill>
                  <a:srgbClr val="24397C"/>
                </a:solidFill>
                <a:ea typeface="+mn-ea"/>
                <a:cs typeface="Arial" panose="020B0604020202020204" pitchFamily="34" charset="0"/>
              </a:rPr>
              <a:t>ALMS</a:t>
            </a:r>
            <a:r>
              <a:rPr lang="tr-TR" sz="2800" dirty="0" smtClean="0"/>
              <a:t>)</a:t>
            </a:r>
            <a:endParaRPr lang="tr-TR" sz="2800" dirty="0"/>
          </a:p>
        </p:txBody>
      </p:sp>
      <p:sp>
        <p:nvSpPr>
          <p:cNvPr id="8" name="İçerik Yer Tutucusu 7"/>
          <p:cNvSpPr>
            <a:spLocks noGrp="1"/>
          </p:cNvSpPr>
          <p:nvPr>
            <p:ph idx="1"/>
          </p:nvPr>
        </p:nvSpPr>
        <p:spPr>
          <a:xfrm>
            <a:off x="583764" y="1099767"/>
            <a:ext cx="7588636" cy="5137546"/>
          </a:xfrm>
        </p:spPr>
        <p:txBody>
          <a:bodyPr>
            <a:noAutofit/>
          </a:bodyPr>
          <a:lstStyle/>
          <a:p>
            <a:pPr>
              <a:buFont typeface="Wingdings" panose="05000000000000000000" pitchFamily="2" charset="2"/>
              <a:buChar char="Ø"/>
            </a:pPr>
            <a:r>
              <a:rPr lang="tr-TR" sz="1800" b="1" dirty="0" smtClean="0"/>
              <a:t>Akıllı Telefondan ya da Tablet cihazlardan nasıl girebilirim?</a:t>
            </a:r>
          </a:p>
          <a:p>
            <a:pPr marL="342900" lvl="1" indent="0">
              <a:buNone/>
            </a:pPr>
            <a:r>
              <a:rPr lang="tr-TR" sz="1800" b="1" dirty="0" smtClean="0"/>
              <a:t>Google Play</a:t>
            </a:r>
            <a:r>
              <a:rPr lang="tr-TR" sz="1800" dirty="0" smtClean="0"/>
              <a:t>  veya </a:t>
            </a:r>
            <a:r>
              <a:rPr lang="tr-TR" sz="1800" b="1" dirty="0" smtClean="0"/>
              <a:t>Apple </a:t>
            </a:r>
            <a:r>
              <a:rPr lang="tr-TR" sz="1800" b="1" dirty="0" err="1" smtClean="0"/>
              <a:t>Store</a:t>
            </a:r>
            <a:endParaRPr lang="tr-TR" sz="1800" b="1" dirty="0" smtClean="0"/>
          </a:p>
          <a:p>
            <a:pPr marL="342900" lvl="1" indent="0">
              <a:buNone/>
            </a:pPr>
            <a:r>
              <a:rPr lang="tr-TR" sz="1800" b="1" dirty="0" smtClean="0"/>
              <a:t>ALMS Mobile: </a:t>
            </a:r>
            <a:r>
              <a:rPr lang="tr-TR" sz="1800" dirty="0" smtClean="0"/>
              <a:t>Mobil Öğrenme </a:t>
            </a:r>
            <a:r>
              <a:rPr lang="tr-TR" sz="1800" dirty="0" err="1" smtClean="0"/>
              <a:t>Portalıdır</a:t>
            </a:r>
            <a:r>
              <a:rPr lang="tr-TR" sz="1800" dirty="0" smtClean="0"/>
              <a:t>.</a:t>
            </a:r>
          </a:p>
          <a:p>
            <a:pPr marL="342900" lvl="1" indent="0">
              <a:buNone/>
            </a:pPr>
            <a:r>
              <a:rPr lang="tr-TR" sz="1600" b="1" dirty="0" err="1" smtClean="0"/>
              <a:t>Peculus</a:t>
            </a:r>
            <a:r>
              <a:rPr lang="tr-TR" sz="1600" b="1" dirty="0" smtClean="0"/>
              <a:t>:</a:t>
            </a:r>
            <a:r>
              <a:rPr lang="tr-TR" sz="1600" dirty="0" smtClean="0"/>
              <a:t> ALMS içinde yer alan Sanal Sınıf Platformunun ismidir.</a:t>
            </a:r>
          </a:p>
          <a:p>
            <a:pPr marL="342900" lvl="1" indent="0">
              <a:buNone/>
            </a:pPr>
            <a:r>
              <a:rPr lang="tr-TR" sz="1800" dirty="0" smtClean="0"/>
              <a:t> </a:t>
            </a:r>
            <a:endParaRPr lang="tr-TR" sz="1800" dirty="0"/>
          </a:p>
          <a:p>
            <a:pPr>
              <a:buFont typeface="Wingdings" panose="05000000000000000000" pitchFamily="2" charset="2"/>
              <a:buChar char="Ø"/>
            </a:pPr>
            <a:r>
              <a:rPr lang="tr-TR" sz="1800" b="1" dirty="0"/>
              <a:t>Sisteme girince ne yapmalıyım?</a:t>
            </a:r>
          </a:p>
          <a:p>
            <a:pPr marL="342900" lvl="1" indent="0">
              <a:buNone/>
            </a:pPr>
            <a:r>
              <a:rPr lang="tr-TR" sz="1800" dirty="0"/>
              <a:t>Sisteme ilk girişte profil bilgilerini güncelleyiniz. </a:t>
            </a:r>
          </a:p>
          <a:p>
            <a:pPr marL="342900" lvl="1" indent="0">
              <a:buNone/>
            </a:pPr>
            <a:r>
              <a:rPr lang="tr-TR" sz="1800" dirty="0"/>
              <a:t>Kullandığınız e-posta adresini sisteme tanımlayınız</a:t>
            </a:r>
          </a:p>
          <a:p>
            <a:pPr marL="342900" lvl="1" indent="0">
              <a:buNone/>
            </a:pPr>
            <a:r>
              <a:rPr lang="tr-TR" sz="1800" dirty="0"/>
              <a:t>Dersleriniz eklenmiş mi kontrol ediniz</a:t>
            </a:r>
            <a:r>
              <a:rPr lang="tr-TR" sz="1800" dirty="0" smtClean="0"/>
              <a:t>.</a:t>
            </a:r>
          </a:p>
          <a:p>
            <a:pPr marL="342900" lvl="1" indent="0">
              <a:buNone/>
            </a:pPr>
            <a:endParaRPr lang="tr-TR" sz="1800" dirty="0" smtClean="0"/>
          </a:p>
          <a:p>
            <a:pPr>
              <a:buFont typeface="Wingdings" panose="05000000000000000000" pitchFamily="2" charset="2"/>
              <a:buChar char="Ø"/>
            </a:pPr>
            <a:r>
              <a:rPr lang="tr-TR" sz="1800" b="1" dirty="0"/>
              <a:t>E-posta adresim yok?</a:t>
            </a:r>
          </a:p>
          <a:p>
            <a:pPr marL="342900" lvl="1" indent="0">
              <a:buNone/>
            </a:pPr>
            <a:r>
              <a:rPr lang="tr-TR" sz="1800" dirty="0"/>
              <a:t>KLU öğrenci e-postası kullanınız </a:t>
            </a:r>
            <a:r>
              <a:rPr lang="tr-TR" sz="1800" dirty="0" smtClean="0"/>
              <a:t> öğrencino@ogr.klu.edu.tr</a:t>
            </a:r>
          </a:p>
          <a:p>
            <a:pPr marL="342900" lvl="1" indent="0">
              <a:buNone/>
            </a:pPr>
            <a:endParaRPr lang="tr-TR" sz="1800" dirty="0"/>
          </a:p>
          <a:p>
            <a:pPr marL="342900" lvl="1" indent="0">
              <a:buNone/>
            </a:pPr>
            <a:r>
              <a:rPr lang="tr-TR" sz="1800" b="1" dirty="0"/>
              <a:t>Not:</a:t>
            </a:r>
            <a:r>
              <a:rPr lang="tr-TR" sz="1800" dirty="0"/>
              <a:t> http://kluposta.klu.edu.tr</a:t>
            </a:r>
            <a:r>
              <a:rPr lang="tr-TR" sz="1800" dirty="0" smtClean="0"/>
              <a:t>/</a:t>
            </a:r>
          </a:p>
          <a:p>
            <a:pPr marL="342900" lvl="1" indent="0">
              <a:buNone/>
            </a:pPr>
            <a:r>
              <a:rPr lang="tr-TR" sz="1800" dirty="0" smtClean="0"/>
              <a:t>Adresinden </a:t>
            </a:r>
            <a:r>
              <a:rPr lang="tr-TR" sz="1800" dirty="0"/>
              <a:t>öğrenci E-posta hesabı oluşturmanız gerekmektedir.</a:t>
            </a:r>
          </a:p>
          <a:p>
            <a:pPr marL="342900" lvl="1" indent="0">
              <a:buNone/>
            </a:pPr>
            <a:endParaRPr lang="tr-TR" sz="1800" dirty="0" smtClean="0"/>
          </a:p>
          <a:p>
            <a:pPr marL="342900" lvl="1" indent="0">
              <a:buNone/>
            </a:pPr>
            <a:endParaRPr lang="tr-TR" sz="1800" dirty="0"/>
          </a:p>
          <a:p>
            <a:pPr marL="342900" lvl="1" indent="0">
              <a:buNone/>
            </a:pPr>
            <a:endParaRPr lang="tr-TR" sz="1800" dirty="0"/>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1700808"/>
            <a:ext cx="2399370" cy="7332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1"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82</a:t>
            </a:fld>
            <a:endParaRPr lang="tr-TR"/>
          </a:p>
        </p:txBody>
      </p:sp>
    </p:spTree>
    <p:extLst>
      <p:ext uri="{BB962C8B-B14F-4D97-AF65-F5344CB8AC3E}">
        <p14:creationId xmlns:p14="http://schemas.microsoft.com/office/powerpoint/2010/main" val="1379055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a:xfrm>
            <a:off x="583764" y="124451"/>
            <a:ext cx="7928999" cy="727838"/>
          </a:xfrm>
        </p:spPr>
        <p:txBody>
          <a:bodyPr>
            <a:normAutofit fontScale="90000"/>
          </a:bodyPr>
          <a:lstStyle/>
          <a:p>
            <a:r>
              <a:rPr lang="tr-TR" sz="2800" dirty="0" smtClean="0"/>
              <a:t/>
            </a:r>
            <a:br>
              <a:rPr lang="tr-TR" sz="2800" dirty="0" smtClean="0"/>
            </a:br>
            <a:r>
              <a:rPr lang="tr-TR" sz="3100" b="1" dirty="0" smtClean="0">
                <a:solidFill>
                  <a:srgbClr val="24397C"/>
                </a:solidFill>
                <a:ea typeface="+mn-ea"/>
                <a:cs typeface="Arial" panose="020B0604020202020204" pitchFamily="34" charset="0"/>
              </a:rPr>
              <a:t>UZAKTAN</a:t>
            </a:r>
            <a:r>
              <a:rPr lang="tr-TR" sz="2800" dirty="0" smtClean="0"/>
              <a:t> </a:t>
            </a:r>
            <a:r>
              <a:rPr lang="tr-TR" sz="3100" b="1" dirty="0" smtClean="0">
                <a:solidFill>
                  <a:srgbClr val="24397C"/>
                </a:solidFill>
                <a:ea typeface="+mn-ea"/>
                <a:cs typeface="Arial" panose="020B0604020202020204" pitchFamily="34" charset="0"/>
              </a:rPr>
              <a:t>EĞİTİM</a:t>
            </a:r>
            <a:r>
              <a:rPr lang="tr-TR" sz="2800" dirty="0" smtClean="0"/>
              <a:t> </a:t>
            </a:r>
            <a:r>
              <a:rPr lang="tr-TR" sz="3100" b="1" dirty="0" smtClean="0">
                <a:solidFill>
                  <a:srgbClr val="24397C"/>
                </a:solidFill>
                <a:ea typeface="+mn-ea"/>
                <a:cs typeface="Arial" panose="020B0604020202020204" pitchFamily="34" charset="0"/>
              </a:rPr>
              <a:t>PORTALI</a:t>
            </a:r>
            <a:r>
              <a:rPr lang="tr-TR" sz="2800" dirty="0" smtClean="0"/>
              <a:t> </a:t>
            </a:r>
            <a:r>
              <a:rPr lang="tr-TR" sz="3100" b="1" dirty="0">
                <a:solidFill>
                  <a:srgbClr val="24397C"/>
                </a:solidFill>
                <a:ea typeface="+mn-ea"/>
                <a:cs typeface="Arial" panose="020B0604020202020204" pitchFamily="34" charset="0"/>
              </a:rPr>
              <a:t>(Microsoft </a:t>
            </a:r>
            <a:r>
              <a:rPr lang="tr-TR" sz="3100" b="1" dirty="0" smtClean="0">
                <a:solidFill>
                  <a:srgbClr val="24397C"/>
                </a:solidFill>
                <a:ea typeface="+mn-ea"/>
                <a:cs typeface="Arial" panose="020B0604020202020204" pitchFamily="34" charset="0"/>
              </a:rPr>
              <a:t>TEAMS)</a:t>
            </a:r>
            <a:endParaRPr lang="tr-TR" sz="3100" b="1" dirty="0">
              <a:solidFill>
                <a:srgbClr val="24397C"/>
              </a:solidFill>
              <a:ea typeface="+mn-ea"/>
              <a:cs typeface="Arial" panose="020B0604020202020204" pitchFamily="34" charset="0"/>
            </a:endParaRPr>
          </a:p>
        </p:txBody>
      </p:sp>
      <p:sp>
        <p:nvSpPr>
          <p:cNvPr id="8" name="İçerik Yer Tutucusu 7"/>
          <p:cNvSpPr>
            <a:spLocks noGrp="1"/>
          </p:cNvSpPr>
          <p:nvPr>
            <p:ph idx="1"/>
          </p:nvPr>
        </p:nvSpPr>
        <p:spPr>
          <a:xfrm>
            <a:off x="583764" y="1342281"/>
            <a:ext cx="7588636" cy="5137546"/>
          </a:xfrm>
        </p:spPr>
        <p:txBody>
          <a:bodyPr>
            <a:noAutofit/>
          </a:bodyPr>
          <a:lstStyle/>
          <a:p>
            <a:pPr marL="0" indent="0">
              <a:buNone/>
            </a:pPr>
            <a:r>
              <a:rPr lang="tr-TR" sz="2000" dirty="0" smtClean="0"/>
              <a:t>Microsoft </a:t>
            </a:r>
            <a:r>
              <a:rPr lang="tr-TR" sz="2000" dirty="0" err="1" smtClean="0"/>
              <a:t>Teams</a:t>
            </a:r>
            <a:r>
              <a:rPr lang="tr-TR" sz="2000" dirty="0" smtClean="0"/>
              <a:t> Canlı derslerin gerçekleştirildiği uzaktan eğitim platformudur.</a:t>
            </a:r>
            <a:endParaRPr lang="tr-TR" sz="2000" dirty="0"/>
          </a:p>
          <a:p>
            <a:pPr>
              <a:buFont typeface="Wingdings" panose="05000000000000000000" pitchFamily="2" charset="2"/>
              <a:buChar char="Ø"/>
            </a:pPr>
            <a:endParaRPr lang="tr-TR" sz="2800" dirty="0" smtClean="0"/>
          </a:p>
          <a:p>
            <a:pPr>
              <a:buFont typeface="Wingdings" panose="05000000000000000000" pitchFamily="2" charset="2"/>
              <a:buChar char="Ø"/>
            </a:pPr>
            <a:r>
              <a:rPr lang="tr-TR" sz="1800" b="1" dirty="0" smtClean="0"/>
              <a:t>Microsoft </a:t>
            </a:r>
            <a:r>
              <a:rPr lang="tr-TR" sz="1800" b="1" dirty="0" err="1" smtClean="0"/>
              <a:t>Teams'i</a:t>
            </a:r>
            <a:r>
              <a:rPr lang="tr-TR" sz="1800" b="1" dirty="0" smtClean="0"/>
              <a:t> </a:t>
            </a:r>
            <a:r>
              <a:rPr lang="tr-TR" sz="1800" b="1" dirty="0"/>
              <a:t>nereden indireceğim</a:t>
            </a:r>
            <a:r>
              <a:rPr lang="tr-TR" sz="1800" b="1" dirty="0" smtClean="0"/>
              <a:t>?</a:t>
            </a:r>
          </a:p>
          <a:p>
            <a:pPr>
              <a:buFont typeface="Wingdings" panose="05000000000000000000" pitchFamily="2" charset="2"/>
              <a:buChar char="Ø"/>
            </a:pPr>
            <a:r>
              <a:rPr lang="tr-TR" sz="1800" b="1" dirty="0"/>
              <a:t>Microsoft </a:t>
            </a:r>
            <a:r>
              <a:rPr lang="tr-TR" sz="1800" b="1" dirty="0" err="1"/>
              <a:t>Teams'e</a:t>
            </a:r>
            <a:r>
              <a:rPr lang="tr-TR" sz="1800" b="1" dirty="0"/>
              <a:t> nasıl gireceğim</a:t>
            </a:r>
            <a:r>
              <a:rPr lang="tr-TR" sz="1800" b="1" dirty="0" smtClean="0"/>
              <a:t>?</a:t>
            </a:r>
          </a:p>
          <a:p>
            <a:pPr>
              <a:buFont typeface="Wingdings" panose="05000000000000000000" pitchFamily="2" charset="2"/>
              <a:buChar char="Ø"/>
            </a:pPr>
            <a:r>
              <a:rPr lang="tr-TR" sz="1800" b="1" dirty="0"/>
              <a:t>Microsoft </a:t>
            </a:r>
            <a:r>
              <a:rPr lang="tr-TR" sz="1800" b="1" dirty="0" err="1"/>
              <a:t>Teams'te</a:t>
            </a:r>
            <a:r>
              <a:rPr lang="tr-TR" sz="1800" b="1" dirty="0"/>
              <a:t> derslere nasıl kaydolurum</a:t>
            </a:r>
            <a:r>
              <a:rPr lang="tr-TR" sz="1800" b="1" dirty="0" smtClean="0"/>
              <a:t>?</a:t>
            </a:r>
          </a:p>
          <a:p>
            <a:pPr>
              <a:buFont typeface="Wingdings" panose="05000000000000000000" pitchFamily="2" charset="2"/>
              <a:buChar char="Ø"/>
            </a:pPr>
            <a:r>
              <a:rPr lang="tr-TR" sz="1800" b="1" dirty="0"/>
              <a:t>Microsoft </a:t>
            </a:r>
            <a:r>
              <a:rPr lang="tr-TR" sz="1800" b="1" dirty="0" err="1"/>
              <a:t>Teams'te</a:t>
            </a:r>
            <a:r>
              <a:rPr lang="tr-TR" sz="1800" b="1" dirty="0"/>
              <a:t> canlı derslere nasıl katılırım?</a:t>
            </a:r>
            <a:endParaRPr lang="tr-TR" sz="1800" b="1" dirty="0" smtClean="0"/>
          </a:p>
          <a:p>
            <a:pPr marL="342900" lvl="1" indent="0">
              <a:buNone/>
            </a:pPr>
            <a:r>
              <a:rPr lang="tr-TR" sz="1800" dirty="0" smtClean="0"/>
              <a:t> </a:t>
            </a:r>
          </a:p>
          <a:p>
            <a:pPr marL="342900" lvl="1" indent="0">
              <a:buNone/>
            </a:pPr>
            <a:r>
              <a:rPr lang="tr-TR" sz="1800" dirty="0" smtClean="0"/>
              <a:t>ve daha </a:t>
            </a:r>
            <a:r>
              <a:rPr lang="tr-TR" sz="1800" dirty="0"/>
              <a:t>fazlasının cevabı için </a:t>
            </a:r>
            <a:r>
              <a:rPr lang="tr-TR" sz="1800" dirty="0">
                <a:hlinkClick r:id="rId2"/>
              </a:rPr>
              <a:t>https://</a:t>
            </a:r>
            <a:r>
              <a:rPr lang="tr-TR" sz="1800" dirty="0" smtClean="0">
                <a:hlinkClick r:id="rId2"/>
              </a:rPr>
              <a:t>kluzem.klu.edu.tr/</a:t>
            </a:r>
            <a:r>
              <a:rPr lang="tr-TR" sz="1800" dirty="0"/>
              <a:t> </a:t>
            </a:r>
            <a:r>
              <a:rPr lang="tr-TR" sz="1800" dirty="0" smtClean="0"/>
              <a:t>ziyaret ediniz.</a:t>
            </a:r>
          </a:p>
          <a:p>
            <a:pPr marL="342900" lvl="1" indent="0">
              <a:buNone/>
            </a:pPr>
            <a:endParaRPr lang="tr-TR" sz="1800" dirty="0"/>
          </a:p>
          <a:p>
            <a:pPr marL="342900" lvl="1" indent="0">
              <a:buNone/>
            </a:pPr>
            <a:endParaRPr lang="tr-TR" sz="1800" dirty="0"/>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1"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8" y="2060848"/>
            <a:ext cx="2609169" cy="138075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83</a:t>
            </a:fld>
            <a:endParaRPr lang="tr-TR"/>
          </a:p>
        </p:txBody>
      </p:sp>
    </p:spTree>
    <p:extLst>
      <p:ext uri="{BB962C8B-B14F-4D97-AF65-F5344CB8AC3E}">
        <p14:creationId xmlns:p14="http://schemas.microsoft.com/office/powerpoint/2010/main" val="1412841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7504" y="193712"/>
            <a:ext cx="8229600" cy="620688"/>
          </a:xfrm>
        </p:spPr>
        <p:txBody>
          <a:bodyPr>
            <a:normAutofit/>
          </a:bodyPr>
          <a:lstStyle/>
          <a:p>
            <a:r>
              <a:rPr lang="tr-TR" sz="2800" b="1" dirty="0" smtClean="0">
                <a:solidFill>
                  <a:srgbClr val="24397C"/>
                </a:solidFill>
                <a:ea typeface="+mn-ea"/>
                <a:cs typeface="Arial" panose="020B0604020202020204" pitchFamily="34" charset="0"/>
              </a:rPr>
              <a:t>UZAKTAN</a:t>
            </a:r>
            <a:r>
              <a:rPr lang="tr-TR" sz="2800" dirty="0" smtClean="0"/>
              <a:t> </a:t>
            </a:r>
            <a:r>
              <a:rPr lang="tr-TR" sz="2800" b="1" dirty="0" smtClean="0">
                <a:solidFill>
                  <a:srgbClr val="24397C"/>
                </a:solidFill>
                <a:ea typeface="+mn-ea"/>
                <a:cs typeface="Arial" panose="020B0604020202020204" pitchFamily="34" charset="0"/>
              </a:rPr>
              <a:t>EĞİTİMDE</a:t>
            </a:r>
            <a:r>
              <a:rPr lang="tr-TR" sz="2800" dirty="0" smtClean="0"/>
              <a:t> </a:t>
            </a:r>
            <a:r>
              <a:rPr lang="tr-TR" sz="2800" b="1" dirty="0" smtClean="0">
                <a:solidFill>
                  <a:srgbClr val="24397C"/>
                </a:solidFill>
                <a:ea typeface="+mn-ea"/>
                <a:cs typeface="Arial" panose="020B0604020202020204" pitchFamily="34" charset="0"/>
              </a:rPr>
              <a:t>DERS</a:t>
            </a:r>
            <a:r>
              <a:rPr lang="tr-TR" sz="2800" dirty="0" smtClean="0"/>
              <a:t> </a:t>
            </a:r>
            <a:r>
              <a:rPr lang="tr-TR" sz="2800" b="1" dirty="0" smtClean="0">
                <a:solidFill>
                  <a:srgbClr val="24397C"/>
                </a:solidFill>
                <a:ea typeface="+mn-ea"/>
                <a:cs typeface="Arial" panose="020B0604020202020204" pitchFamily="34" charset="0"/>
              </a:rPr>
              <a:t>VE</a:t>
            </a:r>
            <a:r>
              <a:rPr lang="tr-TR" sz="2800" dirty="0" smtClean="0"/>
              <a:t> </a:t>
            </a:r>
            <a:r>
              <a:rPr lang="tr-TR" sz="2800" b="1" dirty="0" smtClean="0">
                <a:solidFill>
                  <a:srgbClr val="24397C"/>
                </a:solidFill>
                <a:ea typeface="+mn-ea"/>
                <a:cs typeface="Arial" panose="020B0604020202020204" pitchFamily="34" charset="0"/>
              </a:rPr>
              <a:t>SINAVLAR</a:t>
            </a:r>
            <a:endParaRPr lang="tr-TR" sz="2800" b="1" dirty="0">
              <a:solidFill>
                <a:srgbClr val="24397C"/>
              </a:solidFill>
              <a:ea typeface="+mn-ea"/>
              <a:cs typeface="Arial" panose="020B0604020202020204" pitchFamily="34" charset="0"/>
            </a:endParaRPr>
          </a:p>
        </p:txBody>
      </p:sp>
      <p:sp>
        <p:nvSpPr>
          <p:cNvPr id="3" name="İçerik Yer Tutucusu 2"/>
          <p:cNvSpPr>
            <a:spLocks noGrp="1"/>
          </p:cNvSpPr>
          <p:nvPr>
            <p:ph idx="1"/>
          </p:nvPr>
        </p:nvSpPr>
        <p:spPr>
          <a:xfrm>
            <a:off x="251520" y="1268760"/>
            <a:ext cx="8229600" cy="4525963"/>
          </a:xfrm>
        </p:spPr>
        <p:txBody>
          <a:bodyPr>
            <a:normAutofit fontScale="92500" lnSpcReduction="20000"/>
          </a:bodyPr>
          <a:lstStyle/>
          <a:p>
            <a:pPr marL="0" indent="0">
              <a:buNone/>
            </a:pPr>
            <a:r>
              <a:rPr lang="tr-TR" sz="2200" b="1" dirty="0" smtClean="0"/>
              <a:t>	</a:t>
            </a:r>
            <a:r>
              <a:rPr lang="tr-TR" sz="1900" b="1" dirty="0" smtClean="0"/>
              <a:t>Derslere ait dokümanlara nereden ulaşabilirim?</a:t>
            </a:r>
          </a:p>
          <a:p>
            <a:pPr marL="685800" lvl="1" indent="-342900">
              <a:buFont typeface="Wingdings" pitchFamily="2" charset="2"/>
              <a:buChar char="Ø"/>
            </a:pPr>
            <a:r>
              <a:rPr lang="tr-TR" sz="1900" dirty="0" smtClean="0"/>
              <a:t>Dersler haftalık olarak  sistemde yer almaktadır. Asenkron dersler (e-dersler) istenilen zamanlarda tekrar tekrar izlenebilir. Dokümanlar da haftalık programların içinde ALMS sisteminde yer alır.</a:t>
            </a:r>
          </a:p>
          <a:p>
            <a:pPr marL="342900" lvl="1" indent="0">
              <a:buNone/>
            </a:pPr>
            <a:endParaRPr lang="tr-TR" sz="1900" dirty="0" smtClean="0"/>
          </a:p>
          <a:p>
            <a:pPr marL="342900" lvl="1" indent="0">
              <a:buNone/>
            </a:pPr>
            <a:r>
              <a:rPr lang="tr-TR" sz="1900" b="1" dirty="0" smtClean="0"/>
              <a:t>	Canlı derslere </a:t>
            </a:r>
            <a:r>
              <a:rPr lang="tr-TR" sz="1900" b="1" dirty="0"/>
              <a:t>ne </a:t>
            </a:r>
            <a:r>
              <a:rPr lang="tr-TR" sz="1900" b="1" dirty="0" smtClean="0"/>
              <a:t>zaman ve nereden </a:t>
            </a:r>
            <a:r>
              <a:rPr lang="tr-TR" sz="1900" b="1" dirty="0"/>
              <a:t>katılacağım</a:t>
            </a:r>
            <a:r>
              <a:rPr lang="tr-TR" sz="1900" b="1" dirty="0" smtClean="0"/>
              <a:t>?</a:t>
            </a:r>
            <a:endParaRPr lang="tr-TR" sz="1900" dirty="0" smtClean="0"/>
          </a:p>
          <a:p>
            <a:pPr marL="685800" lvl="1" indent="-342900">
              <a:buFont typeface="Wingdings" pitchFamily="2" charset="2"/>
              <a:buChar char="Ø"/>
            </a:pPr>
            <a:r>
              <a:rPr lang="tr-TR" sz="1900" dirty="0" smtClean="0"/>
              <a:t>Canlı dersler </a:t>
            </a:r>
            <a:r>
              <a:rPr lang="tr-TR" sz="1900" dirty="0" err="1" smtClean="0"/>
              <a:t>Microsft</a:t>
            </a:r>
            <a:r>
              <a:rPr lang="tr-TR" sz="1900" dirty="0" smtClean="0"/>
              <a:t> </a:t>
            </a:r>
            <a:r>
              <a:rPr lang="tr-TR" sz="1900" dirty="0" err="1" smtClean="0"/>
              <a:t>Teams</a:t>
            </a:r>
            <a:r>
              <a:rPr lang="tr-TR" sz="1900" dirty="0" smtClean="0"/>
              <a:t> üzerinden yayınlanan canlı ders programlarına göre gerçekleştirilir.</a:t>
            </a:r>
          </a:p>
          <a:p>
            <a:pPr marL="685800" lvl="1" indent="-342900">
              <a:buFont typeface="Wingdings" pitchFamily="2" charset="2"/>
              <a:buChar char="Ø"/>
            </a:pPr>
            <a:endParaRPr lang="tr-TR" sz="1900" dirty="0" smtClean="0"/>
          </a:p>
          <a:p>
            <a:pPr marL="0" indent="0">
              <a:buNone/>
            </a:pPr>
            <a:r>
              <a:rPr lang="tr-TR" sz="1900" b="1" dirty="0" smtClean="0"/>
              <a:t>	Öğretim elemanı ile nasıl iletişim kurabilirim?</a:t>
            </a:r>
          </a:p>
          <a:p>
            <a:pPr marL="685800" lvl="1" indent="-342900">
              <a:buFont typeface="Wingdings" pitchFamily="2" charset="2"/>
              <a:buChar char="Ø"/>
            </a:pPr>
            <a:r>
              <a:rPr lang="tr-TR" sz="1900" dirty="0" smtClean="0"/>
              <a:t>ALMS üzerinden mesaj, e-posta atabilirsiniz. Sanal sınıflarda sorular sorabilirsiniz. Haftalık danışmanlık saatlerinde yüz yüze iletişim kurabilirsiniz.</a:t>
            </a:r>
          </a:p>
          <a:p>
            <a:pPr marL="685800" lvl="1" indent="-342900">
              <a:buFont typeface="Wingdings" pitchFamily="2" charset="2"/>
              <a:buChar char="Ø"/>
            </a:pPr>
            <a:endParaRPr lang="tr-TR" sz="1900" dirty="0" smtClean="0"/>
          </a:p>
          <a:p>
            <a:pPr marL="342900" lvl="1" indent="0">
              <a:buNone/>
            </a:pPr>
            <a:r>
              <a:rPr lang="tr-TR" sz="1900" b="1" dirty="0" smtClean="0"/>
              <a:t>	Sınavlar</a:t>
            </a:r>
          </a:p>
          <a:p>
            <a:pPr lvl="1">
              <a:buFont typeface="Wingdings" pitchFamily="2" charset="2"/>
              <a:buChar char="Ø"/>
            </a:pPr>
            <a:r>
              <a:rPr lang="tr-TR" sz="1900" dirty="0" smtClean="0"/>
              <a:t>Sınavlar </a:t>
            </a:r>
            <a:r>
              <a:rPr lang="tr-TR" sz="1900" dirty="0"/>
              <a:t>uzaktan eğitim ile gerçekleşecektir.</a:t>
            </a:r>
          </a:p>
          <a:p>
            <a:pPr lvl="1">
              <a:buFont typeface="Wingdings" pitchFamily="2" charset="2"/>
              <a:buChar char="Ø"/>
            </a:pPr>
            <a:r>
              <a:rPr lang="tr-TR" sz="1900" dirty="0" smtClean="0"/>
              <a:t>Öğrenciler sınav </a:t>
            </a:r>
            <a:r>
              <a:rPr lang="tr-TR" sz="1900" dirty="0"/>
              <a:t>süresi içerisinde istenilen </a:t>
            </a:r>
            <a:r>
              <a:rPr lang="tr-TR" sz="1900" dirty="0" smtClean="0"/>
              <a:t>mekanda </a:t>
            </a:r>
            <a:r>
              <a:rPr lang="tr-TR" sz="1900" dirty="0"/>
              <a:t>oturumlara </a:t>
            </a:r>
            <a:r>
              <a:rPr lang="tr-TR" sz="1900" dirty="0" smtClean="0"/>
              <a:t>katılabilir</a:t>
            </a:r>
            <a:r>
              <a:rPr lang="tr-TR" sz="1900" dirty="0"/>
              <a:t>.</a:t>
            </a:r>
          </a:p>
          <a:p>
            <a:endParaRPr lang="tr-TR" sz="2800" dirty="0"/>
          </a:p>
          <a:p>
            <a:pPr marL="342900" lvl="1" indent="0">
              <a:buNone/>
            </a:pPr>
            <a:endParaRPr lang="tr-TR" sz="2400" dirty="0" smtClean="0"/>
          </a:p>
          <a:p>
            <a:pPr marL="342900" lvl="1" indent="0">
              <a:buNone/>
            </a:pPr>
            <a:endParaRPr lang="tr-TR" sz="2400" dirty="0" smtClean="0"/>
          </a:p>
          <a:p>
            <a:endParaRPr lang="tr-TR" sz="2400" dirty="0"/>
          </a:p>
        </p:txBody>
      </p:sp>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Slayt Numarası Yer Tutucusu 5"/>
          <p:cNvSpPr>
            <a:spLocks noGrp="1"/>
          </p:cNvSpPr>
          <p:nvPr>
            <p:ph type="sldNum" sz="quarter" idx="12"/>
          </p:nvPr>
        </p:nvSpPr>
        <p:spPr/>
        <p:txBody>
          <a:bodyPr/>
          <a:lstStyle/>
          <a:p>
            <a:fld id="{F302176B-0E47-46AC-8F43-DAB4B8A37D06}" type="slidenum">
              <a:rPr lang="tr-TR" smtClean="0"/>
              <a:t>84</a:t>
            </a:fld>
            <a:endParaRPr lang="tr-TR"/>
          </a:p>
        </p:txBody>
      </p:sp>
    </p:spTree>
    <p:extLst>
      <p:ext uri="{BB962C8B-B14F-4D97-AF65-F5344CB8AC3E}">
        <p14:creationId xmlns:p14="http://schemas.microsoft.com/office/powerpoint/2010/main" val="420937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b="1" dirty="0">
                <a:solidFill>
                  <a:srgbClr val="24397C"/>
                </a:solidFill>
                <a:ea typeface="+mn-ea"/>
                <a:cs typeface="Arial" panose="020B0604020202020204" pitchFamily="34" charset="0"/>
              </a:rPr>
              <a:t>ENGELSİZ ÜNİVERSİTE KOORDİNATÖRLÜĞÜ </a:t>
            </a:r>
          </a:p>
        </p:txBody>
      </p:sp>
      <p:sp>
        <p:nvSpPr>
          <p:cNvPr id="3" name="İçerik Yer Tutucusu 2"/>
          <p:cNvSpPr>
            <a:spLocks noGrp="1"/>
          </p:cNvSpPr>
          <p:nvPr>
            <p:ph idx="1"/>
          </p:nvPr>
        </p:nvSpPr>
        <p:spPr/>
        <p:txBody>
          <a:bodyPr/>
          <a:lstStyle/>
          <a:p>
            <a:pPr marL="0" indent="0">
              <a:buNone/>
            </a:pPr>
            <a:r>
              <a:rPr lang="tr-TR" sz="1800" b="1" dirty="0">
                <a:solidFill>
                  <a:srgbClr val="24397C"/>
                </a:solidFill>
                <a:latin typeface="+mj-lt"/>
                <a:cs typeface="Arial" panose="020B0604020202020204" pitchFamily="34" charset="0"/>
              </a:rPr>
              <a:t>ÜNİVERSİTEMİZDE BULUNAN ENGELLİ DOSTU CİHAZ VE </a:t>
            </a:r>
            <a:r>
              <a:rPr lang="tr-TR" sz="1800" b="1" dirty="0" smtClean="0">
                <a:solidFill>
                  <a:srgbClr val="24397C"/>
                </a:solidFill>
                <a:latin typeface="+mj-lt"/>
                <a:cs typeface="Arial" panose="020B0604020202020204" pitchFamily="34" charset="0"/>
              </a:rPr>
              <a:t>YAZILIMLAR</a:t>
            </a:r>
            <a:endParaRPr lang="tr-TR" sz="1800" b="1" dirty="0">
              <a:solidFill>
                <a:srgbClr val="24397C"/>
              </a:solidFill>
              <a:latin typeface="+mj-lt"/>
              <a:cs typeface="Arial" panose="020B0604020202020204" pitchFamily="34" charset="0"/>
            </a:endParaRPr>
          </a:p>
          <a:p>
            <a:pPr algn="just">
              <a:buFont typeface="Wingdings" panose="05000000000000000000" pitchFamily="2" charset="2"/>
              <a:buChar char="Ø"/>
              <a:defRPr/>
            </a:pPr>
            <a:r>
              <a:rPr lang="tr-TR" altLang="tr-TR" sz="1800" dirty="0"/>
              <a:t>1 Adet </a:t>
            </a:r>
            <a:r>
              <a:rPr lang="tr-TR" altLang="tr-TR" sz="1800" dirty="0" err="1"/>
              <a:t>Seika</a:t>
            </a:r>
            <a:r>
              <a:rPr lang="tr-TR" altLang="tr-TR" sz="1800" dirty="0"/>
              <a:t> 5 Braille </a:t>
            </a:r>
            <a:r>
              <a:rPr lang="tr-TR" altLang="tr-TR" sz="1800" dirty="0" err="1"/>
              <a:t>Display</a:t>
            </a:r>
            <a:r>
              <a:rPr lang="tr-TR" altLang="tr-TR" sz="1800" dirty="0"/>
              <a:t> (Braille Ekran) </a:t>
            </a:r>
          </a:p>
          <a:p>
            <a:pPr algn="just">
              <a:buFont typeface="Wingdings" panose="05000000000000000000" pitchFamily="2" charset="2"/>
              <a:buChar char="Ø"/>
              <a:defRPr/>
            </a:pPr>
            <a:r>
              <a:rPr lang="tr-TR" altLang="tr-TR" sz="1800" dirty="0"/>
              <a:t>10 Kullanıcılı JAWS Programı</a:t>
            </a:r>
          </a:p>
          <a:p>
            <a:pPr algn="just">
              <a:buFont typeface="Wingdings" panose="05000000000000000000" pitchFamily="2" charset="2"/>
              <a:buChar char="Ø"/>
              <a:defRPr/>
            </a:pPr>
            <a:r>
              <a:rPr lang="tr-TR" altLang="tr-TR" sz="1800" dirty="0"/>
              <a:t>10 Kullanıcılı </a:t>
            </a:r>
            <a:r>
              <a:rPr lang="tr-TR" altLang="tr-TR" sz="1800" dirty="0" err="1"/>
              <a:t>ZoomText</a:t>
            </a:r>
            <a:r>
              <a:rPr lang="tr-TR" altLang="tr-TR" sz="1800" dirty="0"/>
              <a:t> Programı</a:t>
            </a:r>
          </a:p>
          <a:p>
            <a:pPr algn="just">
              <a:buFont typeface="Wingdings" panose="05000000000000000000" pitchFamily="2" charset="2"/>
              <a:buChar char="Ø"/>
              <a:defRPr/>
            </a:pPr>
            <a:r>
              <a:rPr lang="tr-TR" altLang="tr-TR" sz="1800" dirty="0"/>
              <a:t>1 Adet Smart </a:t>
            </a:r>
            <a:r>
              <a:rPr lang="tr-TR" altLang="tr-TR" sz="1800" dirty="0" err="1"/>
              <a:t>Nav</a:t>
            </a:r>
            <a:r>
              <a:rPr lang="tr-TR" altLang="tr-TR" sz="1800" dirty="0"/>
              <a:t> </a:t>
            </a:r>
            <a:r>
              <a:rPr lang="tr-TR" altLang="tr-TR" sz="1800" dirty="0" smtClean="0"/>
              <a:t>Cihazı</a:t>
            </a:r>
            <a:endParaRPr lang="tr-TR" altLang="tr-TR" sz="1800" b="1" dirty="0" smtClean="0"/>
          </a:p>
          <a:p>
            <a:pPr algn="just">
              <a:buFont typeface="Wingdings" panose="05000000000000000000" pitchFamily="2" charset="2"/>
              <a:buChar char="Ø"/>
              <a:defRPr/>
            </a:pPr>
            <a:endParaRPr lang="tr-TR" dirty="0" smtClean="0"/>
          </a:p>
          <a:p>
            <a:pPr marL="0" indent="0">
              <a:buNone/>
            </a:pPr>
            <a:r>
              <a:rPr lang="tr-TR" altLang="tr-TR" sz="1800" dirty="0"/>
              <a:t>TÜM CİHAZLARIMIZ REKTÖRLÜK BİNASI İÇERİSİNDEKİ KARİYER MERKEZİNDE KULLANIMA HAZIRDIR..</a:t>
            </a:r>
          </a:p>
          <a:p>
            <a:endParaRPr lang="tr-TR" dirty="0"/>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7" name="Slayt Numarası Yer Tutucusu 6"/>
          <p:cNvSpPr>
            <a:spLocks noGrp="1"/>
          </p:cNvSpPr>
          <p:nvPr>
            <p:ph type="sldNum" sz="quarter" idx="12"/>
          </p:nvPr>
        </p:nvSpPr>
        <p:spPr/>
        <p:txBody>
          <a:bodyPr/>
          <a:lstStyle/>
          <a:p>
            <a:fld id="{F302176B-0E47-46AC-8F43-DAB4B8A37D06}" type="slidenum">
              <a:rPr lang="tr-TR" smtClean="0"/>
              <a:t>85</a:t>
            </a:fld>
            <a:endParaRPr lang="tr-TR"/>
          </a:p>
        </p:txBody>
      </p:sp>
    </p:spTree>
    <p:extLst>
      <p:ext uri="{BB962C8B-B14F-4D97-AF65-F5344CB8AC3E}">
        <p14:creationId xmlns:p14="http://schemas.microsoft.com/office/powerpoint/2010/main" val="1446833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r>
              <a:rPr lang="tr-TR" sz="2800" b="1" dirty="0">
                <a:solidFill>
                  <a:srgbClr val="24397C"/>
                </a:solidFill>
                <a:cs typeface="Arial" panose="020B0604020202020204" pitchFamily="34" charset="0"/>
              </a:rPr>
              <a:t>ENGELSİZ ÜNİVERSİTE KOORDİNATÖRLÜĞÜ </a:t>
            </a:r>
            <a:endParaRPr lang="tr-TR" sz="2800" dirty="0"/>
          </a:p>
        </p:txBody>
      </p:sp>
      <p:sp>
        <p:nvSpPr>
          <p:cNvPr id="3" name="İçerik Yer Tutucusu 2"/>
          <p:cNvSpPr>
            <a:spLocks noGrp="1"/>
          </p:cNvSpPr>
          <p:nvPr>
            <p:ph idx="1"/>
          </p:nvPr>
        </p:nvSpPr>
        <p:spPr>
          <a:xfrm>
            <a:off x="457200" y="1772816"/>
            <a:ext cx="8229600" cy="4353347"/>
          </a:xfrm>
        </p:spPr>
        <p:txBody>
          <a:bodyPr/>
          <a:lstStyle/>
          <a:p>
            <a:pPr marL="0" indent="0">
              <a:buNone/>
            </a:pPr>
            <a:r>
              <a:rPr lang="tr-TR" sz="1800" b="1" dirty="0">
                <a:solidFill>
                  <a:srgbClr val="24397C"/>
                </a:solidFill>
                <a:latin typeface="+mj-lt"/>
                <a:cs typeface="Arial" panose="020B0604020202020204" pitchFamily="34" charset="0"/>
              </a:rPr>
              <a:t>NELER YAPTIK</a:t>
            </a:r>
          </a:p>
          <a:p>
            <a:pPr marL="0" indent="0">
              <a:buNone/>
            </a:pPr>
            <a:endParaRPr lang="tr-TR" sz="1800" dirty="0" smtClean="0"/>
          </a:p>
          <a:p>
            <a:pPr>
              <a:buFont typeface="Wingdings" panose="05000000000000000000" pitchFamily="2" charset="2"/>
              <a:buChar char="Ø"/>
            </a:pPr>
            <a:r>
              <a:rPr lang="tr-TR" sz="1800" dirty="0" smtClean="0"/>
              <a:t>Özel </a:t>
            </a:r>
            <a:r>
              <a:rPr lang="tr-TR" sz="1800" dirty="0" err="1" smtClean="0"/>
              <a:t>Gereksinimli</a:t>
            </a:r>
            <a:r>
              <a:rPr lang="tr-TR" sz="1800" dirty="0" smtClean="0"/>
              <a:t> Öğrencilerimiz İçin Eğitim Öğretim Ve Sınav Uygulamaları Yönergesi Hazırlandı.</a:t>
            </a:r>
          </a:p>
          <a:p>
            <a:pPr>
              <a:buFont typeface="Wingdings" panose="05000000000000000000" pitchFamily="2" charset="2"/>
              <a:buChar char="Ø"/>
            </a:pPr>
            <a:endParaRPr lang="tr-TR" sz="1800" dirty="0" smtClean="0"/>
          </a:p>
          <a:p>
            <a:pPr>
              <a:buFont typeface="Wingdings" panose="05000000000000000000" pitchFamily="2" charset="2"/>
              <a:buChar char="Ø"/>
            </a:pPr>
            <a:r>
              <a:rPr lang="tr-TR" sz="1800" dirty="0" smtClean="0"/>
              <a:t>Üniversitemizde 1. Farkındalık Sergisi (Engelleri Kaldır) Düzenlendi.</a:t>
            </a:r>
          </a:p>
          <a:p>
            <a:pPr>
              <a:buFont typeface="Wingdings" panose="05000000000000000000" pitchFamily="2" charset="2"/>
              <a:buChar char="Ø"/>
            </a:pPr>
            <a:endParaRPr lang="tr-TR" sz="1800" dirty="0" smtClean="0"/>
          </a:p>
          <a:p>
            <a:pPr>
              <a:buFont typeface="Wingdings" panose="05000000000000000000" pitchFamily="2" charset="2"/>
              <a:buChar char="Ø"/>
            </a:pPr>
            <a:r>
              <a:rPr lang="tr-TR" sz="1800" dirty="0" smtClean="0"/>
              <a:t>Birim Temsilcilerimiz İle Engelsiz Üniversite Toplantısı Yapıldı.</a:t>
            </a:r>
          </a:p>
          <a:p>
            <a:pPr>
              <a:buFont typeface="Wingdings" panose="05000000000000000000" pitchFamily="2" charset="2"/>
              <a:buChar char="Ø"/>
            </a:pPr>
            <a:endParaRPr lang="tr-TR" sz="1800" dirty="0"/>
          </a:p>
          <a:p>
            <a:pPr>
              <a:buFont typeface="Wingdings" panose="05000000000000000000" pitchFamily="2" charset="2"/>
              <a:buChar char="Ø"/>
            </a:pPr>
            <a:endParaRPr lang="tr-TR" sz="1800" dirty="0" smtClean="0"/>
          </a:p>
          <a:p>
            <a:pPr marL="0" indent="0">
              <a:buNone/>
            </a:pPr>
            <a:r>
              <a:rPr lang="tr-TR" altLang="tr-TR" sz="1800" dirty="0" smtClean="0"/>
              <a:t>İletişim: engelsiz.klu.edu.tr</a:t>
            </a:r>
            <a:endParaRPr lang="tr-TR" sz="1800" dirty="0" smtClean="0"/>
          </a:p>
          <a:p>
            <a:endParaRPr lang="tr-TR" dirty="0"/>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7" name="Slayt Numarası Yer Tutucusu 6"/>
          <p:cNvSpPr>
            <a:spLocks noGrp="1"/>
          </p:cNvSpPr>
          <p:nvPr>
            <p:ph type="sldNum" sz="quarter" idx="12"/>
          </p:nvPr>
        </p:nvSpPr>
        <p:spPr/>
        <p:txBody>
          <a:bodyPr/>
          <a:lstStyle/>
          <a:p>
            <a:fld id="{F302176B-0E47-46AC-8F43-DAB4B8A37D06}" type="slidenum">
              <a:rPr lang="tr-TR" smtClean="0"/>
              <a:t>86</a:t>
            </a:fld>
            <a:endParaRPr lang="tr-TR"/>
          </a:p>
        </p:txBody>
      </p:sp>
    </p:spTree>
    <p:extLst>
      <p:ext uri="{BB962C8B-B14F-4D97-AF65-F5344CB8AC3E}">
        <p14:creationId xmlns:p14="http://schemas.microsoft.com/office/powerpoint/2010/main" val="2730670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r>
              <a:rPr lang="tr-TR" sz="2800" b="1" dirty="0">
                <a:solidFill>
                  <a:srgbClr val="24397C"/>
                </a:solidFill>
                <a:cs typeface="Arial" panose="020B0604020202020204" pitchFamily="34" charset="0"/>
              </a:rPr>
              <a:t>ENGELSİZ ÜNİVERSİTE KOORDİNATÖRLÜĞÜ </a:t>
            </a:r>
            <a:endParaRPr lang="tr-TR" sz="2800" dirty="0"/>
          </a:p>
        </p:txBody>
      </p:sp>
      <p:sp>
        <p:nvSpPr>
          <p:cNvPr id="3" name="İçerik Yer Tutucusu 2"/>
          <p:cNvSpPr>
            <a:spLocks noGrp="1"/>
          </p:cNvSpPr>
          <p:nvPr>
            <p:ph idx="1"/>
          </p:nvPr>
        </p:nvSpPr>
        <p:spPr>
          <a:xfrm>
            <a:off x="611560" y="1716113"/>
            <a:ext cx="5842992" cy="4433887"/>
          </a:xfrm>
        </p:spPr>
        <p:txBody>
          <a:bodyPr>
            <a:normAutofit/>
          </a:bodyPr>
          <a:lstStyle/>
          <a:p>
            <a:pPr marL="0" indent="0">
              <a:buNone/>
            </a:pPr>
            <a:r>
              <a:rPr lang="tr-TR" sz="1800" dirty="0"/>
              <a:t>Üniversite kampüslerinde engelli bireylerin mekânlara, eğitsel imkânlara ve </a:t>
            </a:r>
            <a:r>
              <a:rPr lang="tr-TR" sz="1800" dirty="0" err="1"/>
              <a:t>sosyo</a:t>
            </a:r>
            <a:r>
              <a:rPr lang="tr-TR" sz="1800" dirty="0"/>
              <a:t>-kültürel faaliyetlere tam, etkin ve eşit erişimleri konusunda yapılan değerlendirmeler </a:t>
            </a:r>
            <a:r>
              <a:rPr lang="tr-TR" sz="1800" dirty="0" smtClean="0"/>
              <a:t>sonucunda,</a:t>
            </a:r>
          </a:p>
          <a:p>
            <a:pPr marL="0" indent="0">
              <a:buNone/>
            </a:pPr>
            <a:endParaRPr lang="tr-TR" sz="1800" dirty="0" smtClean="0"/>
          </a:p>
          <a:p>
            <a:pPr>
              <a:buFont typeface="Wingdings" panose="05000000000000000000" pitchFamily="2" charset="2"/>
              <a:buChar char="Ø"/>
            </a:pPr>
            <a:r>
              <a:rPr lang="tr-TR" sz="1800" dirty="0" smtClean="0"/>
              <a:t>Üniversitemiz </a:t>
            </a:r>
            <a:r>
              <a:rPr lang="tr-TR" sz="1800" dirty="0"/>
              <a:t>Rektörlük Binası, “Mekanda Erişilebilirlik” kategorisinde “Turuncu Bayrak” ödülü alırken, </a:t>
            </a:r>
            <a:endParaRPr lang="tr-TR" sz="1800" dirty="0" smtClean="0"/>
          </a:p>
          <a:p>
            <a:pPr>
              <a:buFont typeface="Wingdings" panose="05000000000000000000" pitchFamily="2" charset="2"/>
              <a:buChar char="Ø"/>
            </a:pPr>
            <a:r>
              <a:rPr lang="tr-TR" sz="1800" dirty="0" smtClean="0"/>
              <a:t>3</a:t>
            </a:r>
            <a:r>
              <a:rPr lang="tr-TR" sz="1800" dirty="0"/>
              <a:t>. Merkezi Derslikler Binamız ise; yine aynı kategoride  “Turuncu Bayrak” adayı olmaya hak kazandı.</a:t>
            </a:r>
          </a:p>
          <a:p>
            <a:endParaRPr lang="tr-TR" dirty="0"/>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Resim 6"/>
          <p:cNvPicPr>
            <a:picLocks noChangeAspect="1"/>
          </p:cNvPicPr>
          <p:nvPr/>
        </p:nvPicPr>
        <p:blipFill rotWithShape="1">
          <a:blip r:embed="rId3"/>
          <a:srcRect b="748"/>
          <a:stretch/>
        </p:blipFill>
        <p:spPr>
          <a:xfrm>
            <a:off x="6904250" y="1916833"/>
            <a:ext cx="1753831" cy="2016224"/>
          </a:xfrm>
          <a:prstGeom prst="rect">
            <a:avLst/>
          </a:prstGeom>
        </p:spPr>
      </p:pic>
      <p:sp>
        <p:nvSpPr>
          <p:cNvPr id="8" name="Slayt Numarası Yer Tutucusu 7"/>
          <p:cNvSpPr>
            <a:spLocks noGrp="1"/>
          </p:cNvSpPr>
          <p:nvPr>
            <p:ph type="sldNum" sz="quarter" idx="12"/>
          </p:nvPr>
        </p:nvSpPr>
        <p:spPr/>
        <p:txBody>
          <a:bodyPr/>
          <a:lstStyle/>
          <a:p>
            <a:fld id="{F302176B-0E47-46AC-8F43-DAB4B8A37D06}" type="slidenum">
              <a:rPr lang="tr-TR" smtClean="0"/>
              <a:t>87</a:t>
            </a:fld>
            <a:endParaRPr lang="tr-TR"/>
          </a:p>
        </p:txBody>
      </p:sp>
    </p:spTree>
    <p:extLst>
      <p:ext uri="{BB962C8B-B14F-4D97-AF65-F5344CB8AC3E}">
        <p14:creationId xmlns:p14="http://schemas.microsoft.com/office/powerpoint/2010/main" val="1509125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http://byhi.klu.edu.tr/yonetim/dosyalar/birimler/byhi/resimler/byhi_gsr_2-10-2017_4196a.jpg"/>
          <p:cNvPicPr>
            <a:picLocks noChangeAspect="1" noChangeArrowheads="1"/>
          </p:cNvPicPr>
          <p:nvPr/>
        </p:nvPicPr>
        <p:blipFill>
          <a:blip r:embed="rId2" cstate="print"/>
          <a:srcRect/>
          <a:stretch>
            <a:fillRect/>
          </a:stretch>
        </p:blipFill>
        <p:spPr bwMode="auto">
          <a:xfrm>
            <a:off x="0" y="0"/>
            <a:ext cx="9108504" cy="6093296"/>
          </a:xfrm>
          <a:prstGeom prst="rect">
            <a:avLst/>
          </a:prstGeom>
          <a:noFill/>
        </p:spPr>
      </p:pic>
      <p:pic>
        <p:nvPicPr>
          <p:cNvPr id="10"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995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a:solidFill>
                  <a:srgbClr val="24397C"/>
                </a:solidFill>
                <a:ea typeface="+mn-ea"/>
                <a:cs typeface="Arial" panose="020B0604020202020204" pitchFamily="34" charset="0"/>
              </a:rPr>
              <a:t>TIP</a:t>
            </a:r>
            <a:r>
              <a:rPr lang="tr-TR" dirty="0" smtClean="0"/>
              <a:t> </a:t>
            </a:r>
            <a:r>
              <a:rPr lang="tr-TR" sz="2800" b="1" dirty="0">
                <a:solidFill>
                  <a:srgbClr val="24397C"/>
                </a:solidFill>
                <a:ea typeface="+mn-ea"/>
                <a:cs typeface="Arial" panose="020B0604020202020204" pitchFamily="34" charset="0"/>
              </a:rPr>
              <a:t>FAKÜLTESİ</a:t>
            </a:r>
          </a:p>
        </p:txBody>
      </p:sp>
      <p:pic>
        <p:nvPicPr>
          <p:cNvPr id="9" name="İçerik Yer Tutucusu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332" y="1370929"/>
            <a:ext cx="7484939" cy="4204554"/>
          </a:xfrm>
        </p:spPr>
      </p:pic>
      <p:pic>
        <p:nvPicPr>
          <p:cNvPr id="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Metin kutusu 2"/>
          <p:cNvSpPr txBox="1"/>
          <p:nvPr/>
        </p:nvSpPr>
        <p:spPr>
          <a:xfrm>
            <a:off x="3131840" y="5771528"/>
            <a:ext cx="3197478" cy="369332"/>
          </a:xfrm>
          <a:prstGeom prst="rect">
            <a:avLst/>
          </a:prstGeom>
          <a:noFill/>
        </p:spPr>
        <p:txBody>
          <a:bodyPr wrap="none" rtlCol="0">
            <a:spAutoFit/>
          </a:bodyPr>
          <a:lstStyle/>
          <a:p>
            <a:r>
              <a:rPr lang="tr-TR" dirty="0" smtClean="0">
                <a:solidFill>
                  <a:schemeClr val="tx2"/>
                </a:solidFill>
              </a:rPr>
              <a:t>Bina yapımı devam etmektedir…</a:t>
            </a:r>
            <a:endParaRPr lang="tr-TR" dirty="0">
              <a:solidFill>
                <a:schemeClr val="tx2"/>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t>9</a:t>
            </a:fld>
            <a:endParaRPr lang="tr-TR"/>
          </a:p>
        </p:txBody>
      </p:sp>
    </p:spTree>
    <p:extLst>
      <p:ext uri="{BB962C8B-B14F-4D97-AF65-F5344CB8AC3E}">
        <p14:creationId xmlns:p14="http://schemas.microsoft.com/office/powerpoint/2010/main" val="148341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25795</TotalTime>
  <Words>4319</Words>
  <Application>Microsoft Office PowerPoint</Application>
  <PresentationFormat>Ekran Gösterisi (4:3)</PresentationFormat>
  <Paragraphs>929</Paragraphs>
  <Slides>88</Slides>
  <Notes>20</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88</vt:i4>
      </vt:variant>
    </vt:vector>
  </HeadingPairs>
  <TitlesOfParts>
    <vt:vector size="100" baseType="lpstr">
      <vt:lpstr>Arial</vt:lpstr>
      <vt:lpstr>Calibri</vt:lpstr>
      <vt:lpstr>Clear Sans Regular Bold</vt:lpstr>
      <vt:lpstr>Comic Sans MS</vt:lpstr>
      <vt:lpstr>Halant Medium Bold</vt:lpstr>
      <vt:lpstr>League Gothic</vt:lpstr>
      <vt:lpstr>Myriad Pro</vt:lpstr>
      <vt:lpstr>Symbol</vt:lpstr>
      <vt:lpstr>Times New Roman</vt:lpstr>
      <vt:lpstr>Wingdings</vt:lpstr>
      <vt:lpstr>Wingdings 2</vt:lpstr>
      <vt:lpstr>Ofis Teması</vt:lpstr>
      <vt:lpstr>KIRKLARELİ ÜNİVERSİTESİ      2020-2021 EĞİTİM-ÖĞRETİM YILI ORYANTASYON (UYUM) PROGRAMI</vt:lpstr>
      <vt:lpstr>İÇERİK</vt:lpstr>
      <vt:lpstr>PowerPoint Sunusu</vt:lpstr>
      <vt:lpstr>   ÜNİVERSİTE YÖNETİMİ</vt:lpstr>
      <vt:lpstr>PowerPoint Sunusu</vt:lpstr>
      <vt:lpstr>PowerPoint Sunusu</vt:lpstr>
      <vt:lpstr>PowerPoint Sunusu</vt:lpstr>
      <vt:lpstr>PowerPoint Sunusu</vt:lpstr>
      <vt:lpstr>TIP FAKÜLTESİ</vt:lpstr>
      <vt:lpstr>PowerPoint Sunusu</vt:lpstr>
      <vt:lpstr>KÜTÜPHANE</vt:lpstr>
      <vt:lpstr>YEMEKHANE</vt:lpstr>
      <vt:lpstr>PowerPoint Sunusu</vt:lpstr>
      <vt:lpstr>PowerPoint Sunusu</vt:lpstr>
      <vt:lpstr>PowerPoint Sunusu</vt:lpstr>
      <vt:lpstr>ÖĞRENCİ İŞLERİ DAİRE BAŞKANLIĞI TARAFINDAN YAPILAN İŞLEMLER</vt:lpstr>
      <vt:lpstr>BİRİM ÖĞRENCİ İŞLERİ (DEKANLIK VE MÜDÜRLÜK)  TARAFINDAN YAPILAN İŞLEMLER</vt:lpstr>
      <vt:lpstr>ÖĞRENCİ İŞLERİ DAİRE BAŞKANLIĞI</vt:lpstr>
      <vt:lpstr>ÖĞRENCİ BİLGİ SİSTEMİ</vt:lpstr>
      <vt:lpstr>KAYIT YENİLEME</vt:lpstr>
      <vt:lpstr>HATIRLATMALAR</vt:lpstr>
      <vt:lpstr>DERS SEÇİMİ</vt:lpstr>
      <vt:lpstr>DERSLERE DEVAM</vt:lpstr>
      <vt:lpstr>SINAVLAR</vt:lpstr>
      <vt:lpstr>DANIŞMANLIK HİZMETLERİ</vt:lpstr>
      <vt:lpstr>PowerPoint Sunusu</vt:lpstr>
      <vt:lpstr>PowerPoint Sunusu</vt:lpstr>
      <vt:lpstr>PowerPoint Sunusu</vt:lpstr>
      <vt:lpstr>PowerPoint Sunusu</vt:lpstr>
      <vt:lpstr>PowerPoint Sunusu</vt:lpstr>
      <vt:lpstr>PowerPoint Sunusu</vt:lpstr>
      <vt:lpstr>PowerPoint Sunusu</vt:lpstr>
      <vt:lpstr>KÜTÜPHANE KAYNAKLARI</vt:lpstr>
      <vt:lpstr>PowerPoint Sunusu</vt:lpstr>
      <vt:lpstr>VERİTABANLARINA UZAKTAN ERİŞİM</vt:lpstr>
      <vt:lpstr>PowerPoint Sunusu</vt:lpstr>
      <vt:lpstr>KÜTÜPHANE HİZMETLERİ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AÇIK SPOR TESİSLERİ</vt:lpstr>
      <vt:lpstr>PowerPoint Sunusu</vt:lpstr>
      <vt:lpstr>PowerPoint Sunusu</vt:lpstr>
      <vt:lpstr>PowerPoint Sunusu</vt:lpstr>
      <vt:lpstr>PowerPoint Sunusu</vt:lpstr>
      <vt:lpstr>ÜNİVERSİTE TAKIMLARIMIZ</vt:lpstr>
      <vt:lpstr>PowerPoint Sunusu</vt:lpstr>
      <vt:lpstr>PowerPoint Sunusu</vt:lpstr>
      <vt:lpstr>PowerPoint Sunusu</vt:lpstr>
      <vt:lpstr>PowerPoint Sunusu</vt:lpstr>
      <vt:lpstr>ÖĞRENCİ KULÜPLERİ LİSTESİ-4 </vt:lpstr>
      <vt:lpstr>ÖĞRENCİ KULÜPLERİNİN  FAALİYETLERİNDEN GÖRSELLER</vt:lpstr>
      <vt:lpstr>ÖĞRENCİ KULÜPLERİNİN  FAALİYETLERİNDEN GÖRSELLER</vt:lpstr>
      <vt:lpstr>PowerPoint Sunusu</vt:lpstr>
      <vt:lpstr>PowerPoint Sunusu</vt:lpstr>
      <vt:lpstr>PowerPoint Sunusu</vt:lpstr>
      <vt:lpstr>PowerPoint Sunusu</vt:lpstr>
      <vt:lpstr>PowerPoint Sunusu</vt:lpstr>
      <vt:lpstr>Erasmus+ Programı’nın bir parçası olmak istiyorsanız,  Erasmus+ Öğrenci Kulübü’ne üye olmayı ve   sosyal medya hesaplarımızdan bizleri takip etmeyi unutmayınız!  </vt:lpstr>
      <vt:lpstr>ERASMUS KOORDİNATÖRLÜĞÜ / İLETİŞİM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KARİYER UYGULAMA VE ARAŞTIRMA MERKEZİ </vt:lpstr>
      <vt:lpstr>KARİYER UYGULAMA VE ARAŞTIRMA MERKEZİ </vt:lpstr>
      <vt:lpstr>UZAKTAN EĞİTİM FAALİYETLERİ</vt:lpstr>
      <vt:lpstr> UZAKTAN EĞİTİM PORTALI (ALMS)</vt:lpstr>
      <vt:lpstr> UZAKTAN EĞİTİM PORTALI (Microsoft TEAMS)</vt:lpstr>
      <vt:lpstr>UZAKTAN EĞİTİMDE DERS VE SINAVLAR</vt:lpstr>
      <vt:lpstr>ENGELSİZ ÜNİVERSİTE KOORDİNATÖRLÜĞÜ </vt:lpstr>
      <vt:lpstr>ENGELSİZ ÜNİVERSİTE KOORDİNATÖRLÜĞÜ </vt:lpstr>
      <vt:lpstr>ENGELSİZ ÜNİVERSİTE KOORDİNATÖRLÜĞÜ </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Hülya YILMAZ</dc:creator>
  <cp:lastModifiedBy>RAŞİT KARABEKİROĞLU</cp:lastModifiedBy>
  <cp:revision>2914</cp:revision>
  <cp:lastPrinted>2018-09-14T11:17:38Z</cp:lastPrinted>
  <dcterms:created xsi:type="dcterms:W3CDTF">2014-12-09T11:22:03Z</dcterms:created>
  <dcterms:modified xsi:type="dcterms:W3CDTF">2020-10-14T09:43:13Z</dcterms:modified>
</cp:coreProperties>
</file>